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25" r:id="rId2"/>
    <p:sldMasterId id="2147483723" r:id="rId3"/>
    <p:sldMasterId id="2147483721" r:id="rId4"/>
    <p:sldMasterId id="2147483710" r:id="rId5"/>
    <p:sldMasterId id="2147483709" r:id="rId6"/>
    <p:sldMasterId id="2147483652" r:id="rId7"/>
    <p:sldMasterId id="2147483708" r:id="rId8"/>
    <p:sldMasterId id="2147483812" r:id="rId9"/>
    <p:sldMasterId id="2147483824" r:id="rId10"/>
    <p:sldMasterId id="2147483836" r:id="rId11"/>
    <p:sldMasterId id="2147483851" r:id="rId12"/>
    <p:sldMasterId id="2147484207" r:id="rId13"/>
  </p:sldMasterIdLst>
  <p:notesMasterIdLst>
    <p:notesMasterId r:id="rId47"/>
  </p:notesMasterIdLst>
  <p:sldIdLst>
    <p:sldId id="430" r:id="rId14"/>
    <p:sldId id="362" r:id="rId15"/>
    <p:sldId id="431" r:id="rId16"/>
    <p:sldId id="432" r:id="rId17"/>
    <p:sldId id="364" r:id="rId18"/>
    <p:sldId id="365" r:id="rId19"/>
    <p:sldId id="366" r:id="rId20"/>
    <p:sldId id="368" r:id="rId21"/>
    <p:sldId id="369" r:id="rId22"/>
    <p:sldId id="371" r:id="rId23"/>
    <p:sldId id="372" r:id="rId24"/>
    <p:sldId id="433" r:id="rId25"/>
    <p:sldId id="434" r:id="rId26"/>
    <p:sldId id="436" r:id="rId27"/>
    <p:sldId id="437" r:id="rId28"/>
    <p:sldId id="438" r:id="rId29"/>
    <p:sldId id="439" r:id="rId30"/>
    <p:sldId id="440" r:id="rId31"/>
    <p:sldId id="373" r:id="rId32"/>
    <p:sldId id="374" r:id="rId33"/>
    <p:sldId id="388" r:id="rId34"/>
    <p:sldId id="375" r:id="rId35"/>
    <p:sldId id="389" r:id="rId36"/>
    <p:sldId id="441" r:id="rId37"/>
    <p:sldId id="442" r:id="rId38"/>
    <p:sldId id="377" r:id="rId39"/>
    <p:sldId id="378" r:id="rId40"/>
    <p:sldId id="379" r:id="rId41"/>
    <p:sldId id="380" r:id="rId42"/>
    <p:sldId id="381" r:id="rId43"/>
    <p:sldId id="363" r:id="rId44"/>
    <p:sldId id="429" r:id="rId45"/>
    <p:sldId id="443"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S PGothic" charset="0"/>
        <a:cs typeface="MS PGothic" charset="0"/>
      </a:defRPr>
    </a:lvl1pPr>
    <a:lvl2pPr marL="457200" algn="l" rtl="0" fontAlgn="base">
      <a:spcBef>
        <a:spcPct val="0"/>
      </a:spcBef>
      <a:spcAft>
        <a:spcPct val="0"/>
      </a:spcAft>
      <a:defRPr sz="2400" kern="1200">
        <a:solidFill>
          <a:schemeClr val="tx1"/>
        </a:solidFill>
        <a:latin typeface="Times New Roman" charset="0"/>
        <a:ea typeface="MS PGothic" charset="0"/>
        <a:cs typeface="MS PGothic" charset="0"/>
      </a:defRPr>
    </a:lvl2pPr>
    <a:lvl3pPr marL="914400" algn="l" rtl="0" fontAlgn="base">
      <a:spcBef>
        <a:spcPct val="0"/>
      </a:spcBef>
      <a:spcAft>
        <a:spcPct val="0"/>
      </a:spcAft>
      <a:defRPr sz="2400" kern="1200">
        <a:solidFill>
          <a:schemeClr val="tx1"/>
        </a:solidFill>
        <a:latin typeface="Times New Roman" charset="0"/>
        <a:ea typeface="MS PGothic" charset="0"/>
        <a:cs typeface="MS PGothic" charset="0"/>
      </a:defRPr>
    </a:lvl3pPr>
    <a:lvl4pPr marL="1371600" algn="l" rtl="0" fontAlgn="base">
      <a:spcBef>
        <a:spcPct val="0"/>
      </a:spcBef>
      <a:spcAft>
        <a:spcPct val="0"/>
      </a:spcAft>
      <a:defRPr sz="2400" kern="1200">
        <a:solidFill>
          <a:schemeClr val="tx1"/>
        </a:solidFill>
        <a:latin typeface="Times New Roman" charset="0"/>
        <a:ea typeface="MS PGothic" charset="0"/>
        <a:cs typeface="MS PGothic" charset="0"/>
      </a:defRPr>
    </a:lvl4pPr>
    <a:lvl5pPr marL="1828800" algn="l" rtl="0" fontAlgn="base">
      <a:spcBef>
        <a:spcPct val="0"/>
      </a:spcBef>
      <a:spcAft>
        <a:spcPct val="0"/>
      </a:spcAft>
      <a:defRPr sz="2400" kern="1200">
        <a:solidFill>
          <a:schemeClr val="tx1"/>
        </a:solidFill>
        <a:latin typeface="Times New Roman" charset="0"/>
        <a:ea typeface="MS PGothic" charset="0"/>
        <a:cs typeface="MS PGothic" charset="0"/>
      </a:defRPr>
    </a:lvl5pPr>
    <a:lvl6pPr marL="2286000" algn="l" defTabSz="457200" rtl="0" eaLnBrk="1" latinLnBrk="0" hangingPunct="1">
      <a:defRPr sz="2400" kern="1200">
        <a:solidFill>
          <a:schemeClr val="tx1"/>
        </a:solidFill>
        <a:latin typeface="Times New Roman" charset="0"/>
        <a:ea typeface="MS PGothic" charset="0"/>
        <a:cs typeface="MS PGothic" charset="0"/>
      </a:defRPr>
    </a:lvl6pPr>
    <a:lvl7pPr marL="2743200" algn="l" defTabSz="457200" rtl="0" eaLnBrk="1" latinLnBrk="0" hangingPunct="1">
      <a:defRPr sz="2400" kern="1200">
        <a:solidFill>
          <a:schemeClr val="tx1"/>
        </a:solidFill>
        <a:latin typeface="Times New Roman" charset="0"/>
        <a:ea typeface="MS PGothic" charset="0"/>
        <a:cs typeface="MS PGothic" charset="0"/>
      </a:defRPr>
    </a:lvl7pPr>
    <a:lvl8pPr marL="3200400" algn="l" defTabSz="457200" rtl="0" eaLnBrk="1" latinLnBrk="0" hangingPunct="1">
      <a:defRPr sz="2400" kern="1200">
        <a:solidFill>
          <a:schemeClr val="tx1"/>
        </a:solidFill>
        <a:latin typeface="Times New Roman" charset="0"/>
        <a:ea typeface="MS PGothic" charset="0"/>
        <a:cs typeface="MS PGothic" charset="0"/>
      </a:defRPr>
    </a:lvl8pPr>
    <a:lvl9pPr marL="3657600" algn="l" defTabSz="457200" rtl="0" eaLnBrk="1" latinLnBrk="0" hangingPunct="1">
      <a:defRPr sz="2400" kern="1200">
        <a:solidFill>
          <a:schemeClr val="tx1"/>
        </a:solidFill>
        <a:latin typeface="Times New Roman"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8" d="100"/>
          <a:sy n="128" d="100"/>
        </p:scale>
        <p:origin x="-120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3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49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C0E60E-A681-AC4D-9D38-12AFA5A5B9AD}" type="slidenum">
              <a:rPr lang="en-US"/>
              <a:pPr/>
              <a:t>‹#›</a:t>
            </a:fld>
            <a:endParaRPr lang="en-US"/>
          </a:p>
        </p:txBody>
      </p:sp>
    </p:spTree>
    <p:extLst>
      <p:ext uri="{BB962C8B-B14F-4D97-AF65-F5344CB8AC3E}">
        <p14:creationId xmlns:p14="http://schemas.microsoft.com/office/powerpoint/2010/main" val="1940783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742950" indent="-28575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929F0A7-DE8E-7149-963F-9477AE9C58C6}"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solidFill>
            <a:srgbClr val="FFFFFF"/>
          </a:solidFill>
          <a:ln/>
        </p:spPr>
      </p:sp>
      <p:sp>
        <p:nvSpPr>
          <p:cNvPr id="9523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solidFill>
            <a:srgbClr val="FFFFFF"/>
          </a:solidFill>
          <a:ln/>
        </p:spPr>
      </p:sp>
      <p:sp>
        <p:nvSpPr>
          <p:cNvPr id="9625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1pPr>
            <a:lvl2pPr marL="742950" indent="-28575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2pPr>
            <a:lvl3pPr marL="11430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3pPr>
            <a:lvl4pPr marL="16002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4pPr>
            <a:lvl5pPr marL="20574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9pPr>
          </a:lstStyle>
          <a:p>
            <a:pPr eaLnBrk="1" hangingPunct="1"/>
            <a:r>
              <a:rPr lang="en-GB" sz="1200">
                <a:solidFill>
                  <a:srgbClr val="000000"/>
                </a:solidFill>
                <a:latin typeface="Calibri" charset="0"/>
              </a:rPr>
              <a:t>10/06/10</a:t>
            </a:r>
          </a:p>
        </p:txBody>
      </p:sp>
      <p:sp>
        <p:nvSpPr>
          <p:cNvPr id="97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1pPr>
            <a:lvl2pPr marL="742950" indent="-28575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2pPr>
            <a:lvl3pPr marL="11430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3pPr>
            <a:lvl4pPr marL="16002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4pPr>
            <a:lvl5pPr marL="20574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9pPr>
          </a:lstStyle>
          <a:p>
            <a:pPr eaLnBrk="1" hangingPunct="1"/>
            <a:fld id="{67D3097F-56FC-5C4D-8031-56121ACF9D64}" type="slidenum">
              <a:rPr lang="en-GB" sz="1200">
                <a:solidFill>
                  <a:srgbClr val="000000"/>
                </a:solidFill>
                <a:latin typeface="Calibri" charset="0"/>
              </a:rPr>
              <a:pPr eaLnBrk="1" hangingPunct="1"/>
              <a:t>12</a:t>
            </a:fld>
            <a:endParaRPr lang="en-GB" sz="1200">
              <a:solidFill>
                <a:srgbClr val="000000"/>
              </a:solidFill>
              <a:latin typeface="Calibri" charset="0"/>
            </a:endParaRPr>
          </a:p>
        </p:txBody>
      </p:sp>
      <p:sp>
        <p:nvSpPr>
          <p:cNvPr id="97284" name="Rectangle 1"/>
          <p:cNvSpPr>
            <a:spLocks noGrp="1" noRot="1" noChangeAspect="1" noChangeArrowheads="1" noTextEdit="1"/>
          </p:cNvSpPr>
          <p:nvPr>
            <p:ph type="sldImg"/>
          </p:nvPr>
        </p:nvSpPr>
        <p:spPr>
          <a:solidFill>
            <a:srgbClr val="FFFFFF"/>
          </a:solidFill>
          <a:ln/>
        </p:spPr>
      </p:sp>
      <p:sp>
        <p:nvSpPr>
          <p:cNvPr id="9728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eaLnBrk="1" hangingPunct="1"/>
            <a:endParaRPr lang="en-US">
              <a:latin typeface="Times New Roman"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1pPr>
            <a:lvl2pPr marL="742950" indent="-28575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2pPr>
            <a:lvl3pPr marL="11430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3pPr>
            <a:lvl4pPr marL="16002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4pPr>
            <a:lvl5pPr marL="20574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9pPr>
          </a:lstStyle>
          <a:p>
            <a:pPr eaLnBrk="1" hangingPunct="1"/>
            <a:r>
              <a:rPr lang="en-GB" sz="1200">
                <a:solidFill>
                  <a:srgbClr val="000000"/>
                </a:solidFill>
                <a:latin typeface="Calibri" charset="0"/>
              </a:rPr>
              <a:t>10/06/10</a:t>
            </a:r>
          </a:p>
        </p:txBody>
      </p:sp>
      <p:sp>
        <p:nvSpPr>
          <p:cNvPr id="98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1pPr>
            <a:lvl2pPr marL="742950" indent="-28575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2pPr>
            <a:lvl3pPr marL="11430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3pPr>
            <a:lvl4pPr marL="16002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4pPr>
            <a:lvl5pPr marL="2057400" indent="-228600" eaLnBrk="0" hangingPunct="0">
              <a:tabLst>
                <a:tab pos="723900" algn="l"/>
                <a:tab pos="1447800" algn="l"/>
                <a:tab pos="2171700" algn="l"/>
                <a:tab pos="2895600" algn="l"/>
              </a:tabLst>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charset="0"/>
                <a:ea typeface="MS PGothic" charset="0"/>
                <a:cs typeface="MS PGothic" charset="0"/>
              </a:defRPr>
            </a:lvl9pPr>
          </a:lstStyle>
          <a:p>
            <a:pPr eaLnBrk="1" hangingPunct="1"/>
            <a:fld id="{83AFAF57-381E-AE42-8E76-CABEB9255FD3}" type="slidenum">
              <a:rPr lang="en-GB" sz="1200">
                <a:solidFill>
                  <a:srgbClr val="000000"/>
                </a:solidFill>
                <a:latin typeface="Calibri" charset="0"/>
              </a:rPr>
              <a:pPr eaLnBrk="1" hangingPunct="1"/>
              <a:t>13</a:t>
            </a:fld>
            <a:endParaRPr lang="en-GB" sz="1200">
              <a:solidFill>
                <a:srgbClr val="000000"/>
              </a:solidFill>
              <a:latin typeface="Calibri" charset="0"/>
            </a:endParaRPr>
          </a:p>
        </p:txBody>
      </p:sp>
      <p:sp>
        <p:nvSpPr>
          <p:cNvPr id="98308" name="Rectangle 1"/>
          <p:cNvSpPr>
            <a:spLocks noGrp="1" noRot="1" noChangeAspect="1" noChangeArrowheads="1" noTextEdit="1"/>
          </p:cNvSpPr>
          <p:nvPr>
            <p:ph type="sldImg"/>
          </p:nvPr>
        </p:nvSpPr>
        <p:spPr>
          <a:solidFill>
            <a:srgbClr val="FFFFFF"/>
          </a:solidFill>
          <a:ln/>
        </p:spPr>
      </p:sp>
      <p:sp>
        <p:nvSpPr>
          <p:cNvPr id="9830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eaLnBrk="1" hangingPunct="1"/>
            <a:endParaRPr lang="en-US">
              <a:latin typeface="Times New Roman"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F5164495-06A1-8748-B470-D48D5C5D5374}" type="slidenum">
              <a:rPr lang="en-US" sz="1200">
                <a:solidFill>
                  <a:srgbClr val="000000"/>
                </a:solidFill>
                <a:latin typeface="Arial" charset="0"/>
              </a:rPr>
              <a:pPr eaLnBrk="1" hangingPunct="1"/>
              <a:t>14</a:t>
            </a:fld>
            <a:endParaRPr lang="en-US" sz="1200">
              <a:solidFill>
                <a:srgbClr val="000000"/>
              </a:solidFill>
              <a:latin typeface="Arial"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2C5F9799-C281-8C48-8361-EE0F414D5C48}"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578FC1E2-9C92-7C4A-8C71-4F9D81664DD8}"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1DDF319-8EED-CC40-82F8-A99AAC38F7E5}"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solidFill>
            <a:srgbClr val="FFFFFF"/>
          </a:solidFill>
          <a:ln/>
        </p:spPr>
      </p:sp>
      <p:sp>
        <p:nvSpPr>
          <p:cNvPr id="10342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solidFill>
            <a:srgbClr val="FFFFFF"/>
          </a:solidFill>
          <a:ln/>
        </p:spPr>
      </p:sp>
      <p:sp>
        <p:nvSpPr>
          <p:cNvPr id="10445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solidFill>
            <a:srgbClr val="FFFFFF"/>
          </a:solidFill>
          <a:ln/>
        </p:spPr>
      </p:sp>
      <p:sp>
        <p:nvSpPr>
          <p:cNvPr id="8704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solidFill>
            <a:srgbClr val="FFFFFF"/>
          </a:solidFill>
          <a:ln/>
        </p:spPr>
      </p:sp>
      <p:sp>
        <p:nvSpPr>
          <p:cNvPr id="10547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fld id="{26AC391D-0CB1-6543-A074-5ABFDF4A9BE4}" type="slidenum">
              <a:rPr lang="en-US" sz="1200"/>
              <a:pPr algn="r" eaLnBrk="1" hangingPunct="1"/>
              <a:t>22</a:t>
            </a:fld>
            <a:endParaRPr lang="en-US" sz="1200"/>
          </a:p>
        </p:txBody>
      </p:sp>
      <p:sp>
        <p:nvSpPr>
          <p:cNvPr id="1075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fld id="{39BB82ED-6A69-F843-9DDA-CD8D89B9CBAE}" type="slidenum">
              <a:rPr lang="en-US" sz="1200">
                <a:latin typeface="Arial" charset="0"/>
              </a:rPr>
              <a:pPr algn="r"/>
              <a:t>22</a:t>
            </a:fld>
            <a:endParaRPr lang="en-US" sz="1200">
              <a:latin typeface="Arial" charset="0"/>
            </a:endParaRPr>
          </a:p>
        </p:txBody>
      </p:sp>
      <p:sp>
        <p:nvSpPr>
          <p:cNvPr id="107524" name="Rectangle 2"/>
          <p:cNvSpPr>
            <a:spLocks noChangeArrowheads="1" noTextEdit="1"/>
          </p:cNvSpPr>
          <p:nvPr>
            <p:ph type="sldImg"/>
          </p:nvPr>
        </p:nvSpPr>
        <p:spPr>
          <a:solidFill>
            <a:srgbClr val="FFFFFF"/>
          </a:solidFill>
          <a:ln/>
        </p:spPr>
      </p:sp>
      <p:sp>
        <p:nvSpPr>
          <p:cNvPr id="107525"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240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solidFill>
            <a:srgbClr val="FFFFFF"/>
          </a:solidFill>
          <a:ln/>
        </p:spPr>
      </p:sp>
      <p:sp>
        <p:nvSpPr>
          <p:cNvPr id="10854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solidFill>
            <a:srgbClr val="FFFFFF"/>
          </a:solidFill>
          <a:ln/>
        </p:spPr>
      </p:sp>
      <p:sp>
        <p:nvSpPr>
          <p:cNvPr id="10957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solidFill>
            <a:srgbClr val="FFFFFF"/>
          </a:solidFill>
          <a:ln/>
        </p:spPr>
      </p:sp>
      <p:sp>
        <p:nvSpPr>
          <p:cNvPr id="11059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solidFill>
            <a:srgbClr val="FFFFFF"/>
          </a:solidFill>
          <a:ln/>
        </p:spPr>
      </p:sp>
      <p:sp>
        <p:nvSpPr>
          <p:cNvPr id="11161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solidFill>
            <a:srgbClr val="FFFFFF"/>
          </a:solidFill>
          <a:ln/>
        </p:spPr>
      </p:sp>
      <p:sp>
        <p:nvSpPr>
          <p:cNvPr id="11264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solidFill>
            <a:srgbClr val="FFFFFF"/>
          </a:solidFill>
          <a:ln/>
        </p:spPr>
      </p:sp>
      <p:sp>
        <p:nvSpPr>
          <p:cNvPr id="11366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solidFill>
            <a:srgbClr val="FFFFFF"/>
          </a:solidFill>
          <a:ln/>
        </p:spPr>
      </p:sp>
      <p:sp>
        <p:nvSpPr>
          <p:cNvPr id="11469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BB9755E3-758C-694C-8A6A-D9F5456ADDD7}"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solidFill>
            <a:srgbClr val="FFFFFF"/>
          </a:solidFill>
          <a:ln/>
        </p:spPr>
      </p:sp>
      <p:sp>
        <p:nvSpPr>
          <p:cNvPr id="11571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solidFill>
            <a:srgbClr val="FFFFFF"/>
          </a:solidFill>
          <a:ln/>
        </p:spPr>
      </p:sp>
      <p:sp>
        <p:nvSpPr>
          <p:cNvPr id="11673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solidFill>
            <a:srgbClr val="FFFFFF"/>
          </a:solidFill>
          <a:ln/>
        </p:spPr>
      </p:sp>
      <p:sp>
        <p:nvSpPr>
          <p:cNvPr id="11776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CDD63B6-575E-EA46-9F60-BBA3F291B7E2}"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solidFill>
            <a:srgbClr val="FFFFFF"/>
          </a:solidFill>
          <a:ln/>
        </p:spPr>
      </p:sp>
      <p:sp>
        <p:nvSpPr>
          <p:cNvPr id="9011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solidFill>
            <a:srgbClr val="FFFFFF"/>
          </a:solidFill>
          <a:ln/>
        </p:spPr>
      </p:sp>
      <p:sp>
        <p:nvSpPr>
          <p:cNvPr id="9113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solidFill>
            <a:srgbClr val="FFFFFF"/>
          </a:solidFill>
          <a:ln/>
        </p:spPr>
      </p:sp>
      <p:sp>
        <p:nvSpPr>
          <p:cNvPr id="9216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solidFill>
            <a:srgbClr val="FFFFFF"/>
          </a:solidFill>
          <a:ln/>
        </p:spPr>
      </p:sp>
      <p:sp>
        <p:nvSpPr>
          <p:cNvPr id="9318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solidFill>
            <a:srgbClr val="FFFFFF"/>
          </a:solidFill>
          <a:ln/>
        </p:spPr>
      </p:sp>
      <p:sp>
        <p:nvSpPr>
          <p:cNvPr id="94211" name="Rectangle 3"/>
          <p:cNvSpPr>
            <a:spLocks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7"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379908"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fld id="{651AFA7E-A977-EB49-AE6B-DECC251C92B2}" type="datetimeFigureOut">
              <a:rPr lang="en-US"/>
              <a:pPr/>
              <a:t>12/7/17</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FEB3A591-23A6-6741-B13B-0A64F315593C}" type="slidenum">
              <a:rPr lang="en-US"/>
              <a:pPr/>
              <a:t>‹#›</a:t>
            </a:fld>
            <a:endParaRPr lang="en-US"/>
          </a:p>
        </p:txBody>
      </p:sp>
    </p:spTree>
    <p:extLst>
      <p:ext uri="{BB962C8B-B14F-4D97-AF65-F5344CB8AC3E}">
        <p14:creationId xmlns:p14="http://schemas.microsoft.com/office/powerpoint/2010/main" val="24026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12BAB99C-C274-044E-BF36-ADFC9BDE4CBF}" type="datetimeFigureOut">
              <a:rPr lang="en-US"/>
              <a:pPr/>
              <a:t>12/7/17</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8496C822-EAEA-624E-B4EE-BE282B141A9E}" type="slidenum">
              <a:rPr lang="en-US"/>
              <a:pPr/>
              <a:t>‹#›</a:t>
            </a:fld>
            <a:endParaRPr lang="en-US"/>
          </a:p>
        </p:txBody>
      </p:sp>
    </p:spTree>
    <p:extLst>
      <p:ext uri="{BB962C8B-B14F-4D97-AF65-F5344CB8AC3E}">
        <p14:creationId xmlns:p14="http://schemas.microsoft.com/office/powerpoint/2010/main" val="4250789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5"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Rectangle 5"/>
          <p:cNvSpPr>
            <a:spLocks noGrp="1" noChangeArrowheads="1"/>
          </p:cNvSpPr>
          <p:nvPr>
            <p:ph type="sldNum" idx="10"/>
          </p:nvPr>
        </p:nvSpPr>
        <p:spPr/>
        <p:txBody>
          <a:bodyPr/>
          <a:lstStyle>
            <a:lvl1pPr>
              <a:defRPr/>
            </a:lvl1pPr>
          </a:lstStyle>
          <a:p>
            <a:fld id="{4C85E0A3-2BEC-3648-B6E7-5E60870D67CE}" type="slidenum">
              <a:rPr lang="en-GB"/>
              <a:pPr/>
              <a:t>‹#›</a:t>
            </a:fld>
            <a:endParaRPr lang="en-GB"/>
          </a:p>
        </p:txBody>
      </p:sp>
    </p:spTree>
    <p:extLst>
      <p:ext uri="{BB962C8B-B14F-4D97-AF65-F5344CB8AC3E}">
        <p14:creationId xmlns:p14="http://schemas.microsoft.com/office/powerpoint/2010/main" val="4858417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5"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5"/>
          <p:cNvSpPr>
            <a:spLocks noGrp="1" noChangeArrowheads="1"/>
          </p:cNvSpPr>
          <p:nvPr>
            <p:ph type="sldNum" idx="10"/>
          </p:nvPr>
        </p:nvSpPr>
        <p:spPr/>
        <p:txBody>
          <a:bodyPr/>
          <a:lstStyle>
            <a:lvl1pPr>
              <a:defRPr/>
            </a:lvl1pPr>
          </a:lstStyle>
          <a:p>
            <a:fld id="{F5887463-5391-F749-83F7-E1DA468E1B6A}" type="slidenum">
              <a:rPr lang="en-GB"/>
              <a:pPr/>
              <a:t>‹#›</a:t>
            </a:fld>
            <a:endParaRPr lang="en-GB"/>
          </a:p>
        </p:txBody>
      </p:sp>
    </p:spTree>
    <p:extLst>
      <p:ext uri="{BB962C8B-B14F-4D97-AF65-F5344CB8AC3E}">
        <p14:creationId xmlns:p14="http://schemas.microsoft.com/office/powerpoint/2010/main" val="20692043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6"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5"/>
          <p:cNvSpPr>
            <a:spLocks noGrp="1" noChangeArrowheads="1"/>
          </p:cNvSpPr>
          <p:nvPr>
            <p:ph type="sldNum" idx="10"/>
          </p:nvPr>
        </p:nvSpPr>
        <p:spPr/>
        <p:txBody>
          <a:bodyPr/>
          <a:lstStyle>
            <a:lvl1pPr>
              <a:defRPr/>
            </a:lvl1pPr>
          </a:lstStyle>
          <a:p>
            <a:fld id="{834CCA89-F03A-EE49-86F3-88DC84754B23}" type="slidenum">
              <a:rPr lang="en-GB"/>
              <a:pPr/>
              <a:t>‹#›</a:t>
            </a:fld>
            <a:endParaRPr lang="en-GB"/>
          </a:p>
        </p:txBody>
      </p:sp>
    </p:spTree>
    <p:extLst>
      <p:ext uri="{BB962C8B-B14F-4D97-AF65-F5344CB8AC3E}">
        <p14:creationId xmlns:p14="http://schemas.microsoft.com/office/powerpoint/2010/main" val="1370781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8"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9" name="Rectangle 5"/>
          <p:cNvSpPr>
            <a:spLocks noGrp="1" noChangeArrowheads="1"/>
          </p:cNvSpPr>
          <p:nvPr>
            <p:ph type="sldNum" idx="10"/>
          </p:nvPr>
        </p:nvSpPr>
        <p:spPr/>
        <p:txBody>
          <a:bodyPr/>
          <a:lstStyle>
            <a:lvl1pPr>
              <a:defRPr/>
            </a:lvl1pPr>
          </a:lstStyle>
          <a:p>
            <a:fld id="{5A0A5D11-7839-7040-9755-4EC51B5EE14E}" type="slidenum">
              <a:rPr lang="en-GB"/>
              <a:pPr/>
              <a:t>‹#›</a:t>
            </a:fld>
            <a:endParaRPr lang="en-GB"/>
          </a:p>
        </p:txBody>
      </p:sp>
    </p:spTree>
    <p:extLst>
      <p:ext uri="{BB962C8B-B14F-4D97-AF65-F5344CB8AC3E}">
        <p14:creationId xmlns:p14="http://schemas.microsoft.com/office/powerpoint/2010/main" val="26519711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4"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SG"/>
          </a:p>
        </p:txBody>
      </p:sp>
      <p:sp>
        <p:nvSpPr>
          <p:cNvPr id="5" name="Rectangle 5"/>
          <p:cNvSpPr>
            <a:spLocks noGrp="1" noChangeArrowheads="1"/>
          </p:cNvSpPr>
          <p:nvPr>
            <p:ph type="sldNum" idx="10"/>
          </p:nvPr>
        </p:nvSpPr>
        <p:spPr/>
        <p:txBody>
          <a:bodyPr/>
          <a:lstStyle>
            <a:lvl1pPr>
              <a:defRPr/>
            </a:lvl1pPr>
          </a:lstStyle>
          <a:p>
            <a:fld id="{A27A5DC4-6194-0F4B-B2B7-635F214A2356}" type="slidenum">
              <a:rPr lang="en-GB"/>
              <a:pPr/>
              <a:t>‹#›</a:t>
            </a:fld>
            <a:endParaRPr lang="en-GB"/>
          </a:p>
        </p:txBody>
      </p:sp>
    </p:spTree>
    <p:extLst>
      <p:ext uri="{BB962C8B-B14F-4D97-AF65-F5344CB8AC3E}">
        <p14:creationId xmlns:p14="http://schemas.microsoft.com/office/powerpoint/2010/main" val="13986588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3"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4" name="Rectangle 5"/>
          <p:cNvSpPr>
            <a:spLocks noGrp="1" noChangeArrowheads="1"/>
          </p:cNvSpPr>
          <p:nvPr>
            <p:ph type="sldNum" idx="10"/>
          </p:nvPr>
        </p:nvSpPr>
        <p:spPr/>
        <p:txBody>
          <a:bodyPr/>
          <a:lstStyle>
            <a:lvl1pPr>
              <a:defRPr/>
            </a:lvl1pPr>
          </a:lstStyle>
          <a:p>
            <a:fld id="{C9925A70-BC1E-0444-9AC6-516B4C2E2C3C}" type="slidenum">
              <a:rPr lang="en-GB"/>
              <a:pPr/>
              <a:t>‹#›</a:t>
            </a:fld>
            <a:endParaRPr lang="en-GB"/>
          </a:p>
        </p:txBody>
      </p:sp>
    </p:spTree>
    <p:extLst>
      <p:ext uri="{BB962C8B-B14F-4D97-AF65-F5344CB8AC3E}">
        <p14:creationId xmlns:p14="http://schemas.microsoft.com/office/powerpoint/2010/main" val="38310249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6"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5"/>
          <p:cNvSpPr>
            <a:spLocks noGrp="1" noChangeArrowheads="1"/>
          </p:cNvSpPr>
          <p:nvPr>
            <p:ph type="sldNum" idx="10"/>
          </p:nvPr>
        </p:nvSpPr>
        <p:spPr/>
        <p:txBody>
          <a:bodyPr/>
          <a:lstStyle>
            <a:lvl1pPr>
              <a:defRPr/>
            </a:lvl1pPr>
          </a:lstStyle>
          <a:p>
            <a:fld id="{3DD2E4C6-549E-F349-8D10-AC8804FF82DA}" type="slidenum">
              <a:rPr lang="en-GB"/>
              <a:pPr/>
              <a:t>‹#›</a:t>
            </a:fld>
            <a:endParaRPr lang="en-GB"/>
          </a:p>
        </p:txBody>
      </p:sp>
    </p:spTree>
    <p:extLst>
      <p:ext uri="{BB962C8B-B14F-4D97-AF65-F5344CB8AC3E}">
        <p14:creationId xmlns:p14="http://schemas.microsoft.com/office/powerpoint/2010/main" val="18910554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6"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5"/>
          <p:cNvSpPr>
            <a:spLocks noGrp="1" noChangeArrowheads="1"/>
          </p:cNvSpPr>
          <p:nvPr>
            <p:ph type="sldNum" idx="10"/>
          </p:nvPr>
        </p:nvSpPr>
        <p:spPr/>
        <p:txBody>
          <a:bodyPr/>
          <a:lstStyle>
            <a:lvl1pPr>
              <a:defRPr/>
            </a:lvl1pPr>
          </a:lstStyle>
          <a:p>
            <a:fld id="{0632B5CD-5F5F-7D48-B2D1-26D832953122}" type="slidenum">
              <a:rPr lang="en-GB"/>
              <a:pPr/>
              <a:t>‹#›</a:t>
            </a:fld>
            <a:endParaRPr lang="en-GB"/>
          </a:p>
        </p:txBody>
      </p:sp>
    </p:spTree>
    <p:extLst>
      <p:ext uri="{BB962C8B-B14F-4D97-AF65-F5344CB8AC3E}">
        <p14:creationId xmlns:p14="http://schemas.microsoft.com/office/powerpoint/2010/main" val="28576979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5"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Rectangle 5"/>
          <p:cNvSpPr>
            <a:spLocks noGrp="1" noChangeArrowheads="1"/>
          </p:cNvSpPr>
          <p:nvPr>
            <p:ph type="sldNum" idx="10"/>
          </p:nvPr>
        </p:nvSpPr>
        <p:spPr/>
        <p:txBody>
          <a:bodyPr/>
          <a:lstStyle>
            <a:lvl1pPr>
              <a:defRPr/>
            </a:lvl1pPr>
          </a:lstStyle>
          <a:p>
            <a:fld id="{963DD70A-51EC-C040-BFFB-779841EAEED6}" type="slidenum">
              <a:rPr lang="en-GB"/>
              <a:pPr/>
              <a:t>‹#›</a:t>
            </a:fld>
            <a:endParaRPr lang="en-GB"/>
          </a:p>
        </p:txBody>
      </p:sp>
    </p:spTree>
    <p:extLst>
      <p:ext uri="{BB962C8B-B14F-4D97-AF65-F5344CB8AC3E}">
        <p14:creationId xmlns:p14="http://schemas.microsoft.com/office/powerpoint/2010/main" val="34031672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5"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Vertical Title 1"/>
          <p:cNvSpPr>
            <a:spLocks noGrp="1"/>
          </p:cNvSpPr>
          <p:nvPr>
            <p:ph type="title" orient="vert"/>
          </p:nvPr>
        </p:nvSpPr>
        <p:spPr>
          <a:xfrm>
            <a:off x="6515100" y="609600"/>
            <a:ext cx="1941513" cy="5484813"/>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Rectangle 5"/>
          <p:cNvSpPr>
            <a:spLocks noGrp="1" noChangeArrowheads="1"/>
          </p:cNvSpPr>
          <p:nvPr>
            <p:ph type="sldNum" idx="10"/>
          </p:nvPr>
        </p:nvSpPr>
        <p:spPr/>
        <p:txBody>
          <a:bodyPr/>
          <a:lstStyle>
            <a:lvl1pPr>
              <a:defRPr/>
            </a:lvl1pPr>
          </a:lstStyle>
          <a:p>
            <a:fld id="{C1667187-F120-F946-A1E8-6B942A514207}" type="slidenum">
              <a:rPr lang="en-GB"/>
              <a:pPr/>
              <a:t>‹#›</a:t>
            </a:fld>
            <a:endParaRPr lang="en-GB"/>
          </a:p>
        </p:txBody>
      </p:sp>
    </p:spTree>
    <p:extLst>
      <p:ext uri="{BB962C8B-B14F-4D97-AF65-F5344CB8AC3E}">
        <p14:creationId xmlns:p14="http://schemas.microsoft.com/office/powerpoint/2010/main" val="370701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7ED7CDE4-BE38-5241-A8DD-180281A4C1A5}" type="datetimeFigureOut">
              <a:rPr lang="en-US"/>
              <a:pPr/>
              <a:t>12/7/17</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BBCCCE64-FD5C-F743-B38F-4AA4072309CA}" type="slidenum">
              <a:rPr lang="en-US"/>
              <a:pPr/>
              <a:t>‹#›</a:t>
            </a:fld>
            <a:endParaRPr lang="en-US"/>
          </a:p>
        </p:txBody>
      </p:sp>
    </p:spTree>
    <p:extLst>
      <p:ext uri="{BB962C8B-B14F-4D97-AF65-F5344CB8AC3E}">
        <p14:creationId xmlns:p14="http://schemas.microsoft.com/office/powerpoint/2010/main" val="1579728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endParaRPr lang="en-US">
                <a:ea typeface="PMingLiU" charset="0"/>
                <a:cs typeface="PMingLiU"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endParaRPr lang="en-US">
                <a:ea typeface="PMingLiU" charset="0"/>
                <a:cs typeface="PMingLiU"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endParaRPr lang="en-US">
                <a:ea typeface="PMingLiU" charset="0"/>
                <a:cs typeface="PMingLiU"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p:spPr>
          <p:txBody>
            <a:bodyPr wrap="none" anchor="ctr"/>
            <a:lstStyle/>
            <a:p>
              <a:pPr eaLnBrk="0" hangingPunct="0"/>
              <a:endParaRPr lang="en-US" sz="1800">
                <a:solidFill>
                  <a:srgbClr val="FFFFCC"/>
                </a:solidFill>
                <a:latin typeface="Arial" charset="0"/>
                <a:ea typeface="PMingLiU" charset="0"/>
                <a:cs typeface="PMingLiU" charset="0"/>
              </a:endParaRPr>
            </a:p>
          </p:txBody>
        </p:sp>
      </p:grpSp>
      <p:sp>
        <p:nvSpPr>
          <p:cNvPr id="49159" name="Rectangle 7"/>
          <p:cNvSpPr>
            <a:spLocks noGrp="1" noChangeArrowheads="1"/>
          </p:cNvSpPr>
          <p:nvPr>
            <p:ph type="ctrTitle" sz="quarter"/>
          </p:nvPr>
        </p:nvSpPr>
        <p:spPr>
          <a:xfrm>
            <a:off x="685800" y="1447800"/>
            <a:ext cx="7772400" cy="1143000"/>
          </a:xfrm>
        </p:spPr>
        <p:txBody>
          <a:bodyPr/>
          <a:lstStyle>
            <a:lvl1pPr>
              <a:defRPr/>
            </a:lvl1pPr>
          </a:lstStyle>
          <a:p>
            <a:r>
              <a:rPr lang="en-US" altLang="zh-TW"/>
              <a:t>Click to edit Master title style</a:t>
            </a:r>
          </a:p>
        </p:txBody>
      </p:sp>
      <p:sp>
        <p:nvSpPr>
          <p:cNvPr id="4916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ltLang="zh-TW"/>
              <a:t>Click to edit Master subtitle style</a:t>
            </a:r>
          </a:p>
        </p:txBody>
      </p:sp>
      <p:sp>
        <p:nvSpPr>
          <p:cNvPr id="9" name="Rectangle 9"/>
          <p:cNvSpPr>
            <a:spLocks noGrp="1" noChangeArrowheads="1"/>
          </p:cNvSpPr>
          <p:nvPr>
            <p:ph type="dt" sz="quarter"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10"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11"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580F8542-B073-0B47-B99D-3B630E4F520D}" type="slidenum">
              <a:rPr lang="en-US" altLang="zh-TW"/>
              <a:pPr/>
              <a:t>‹#›</a:t>
            </a:fld>
            <a:endParaRPr lang="en-US" altLang="zh-TW"/>
          </a:p>
        </p:txBody>
      </p:sp>
    </p:spTree>
    <p:extLst>
      <p:ext uri="{BB962C8B-B14F-4D97-AF65-F5344CB8AC3E}">
        <p14:creationId xmlns:p14="http://schemas.microsoft.com/office/powerpoint/2010/main" val="37263905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9B150386-A5A7-184A-869E-8EE84120097F}" type="slidenum">
              <a:rPr lang="en-US" altLang="zh-TW"/>
              <a:pPr/>
              <a:t>‹#›</a:t>
            </a:fld>
            <a:endParaRPr lang="en-US" altLang="zh-TW"/>
          </a:p>
        </p:txBody>
      </p:sp>
    </p:spTree>
    <p:extLst>
      <p:ext uri="{BB962C8B-B14F-4D97-AF65-F5344CB8AC3E}">
        <p14:creationId xmlns:p14="http://schemas.microsoft.com/office/powerpoint/2010/main" val="9865756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58C8D684-B86B-DF4D-8FCD-68D6DD7C4BCB}" type="slidenum">
              <a:rPr lang="en-US" altLang="zh-TW"/>
              <a:pPr/>
              <a:t>‹#›</a:t>
            </a:fld>
            <a:endParaRPr lang="en-US" altLang="zh-TW"/>
          </a:p>
        </p:txBody>
      </p:sp>
    </p:spTree>
    <p:extLst>
      <p:ext uri="{BB962C8B-B14F-4D97-AF65-F5344CB8AC3E}">
        <p14:creationId xmlns:p14="http://schemas.microsoft.com/office/powerpoint/2010/main" val="19669305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6"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7"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14FD0B0D-1565-9A4D-BA9B-F1021804A56A}" type="slidenum">
              <a:rPr lang="en-US" altLang="zh-TW"/>
              <a:pPr/>
              <a:t>‹#›</a:t>
            </a:fld>
            <a:endParaRPr lang="en-US" altLang="zh-TW"/>
          </a:p>
        </p:txBody>
      </p:sp>
    </p:spTree>
    <p:extLst>
      <p:ext uri="{BB962C8B-B14F-4D97-AF65-F5344CB8AC3E}">
        <p14:creationId xmlns:p14="http://schemas.microsoft.com/office/powerpoint/2010/main" val="4835657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8"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9"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35D31B0E-7A5F-B64F-B6A8-37258F9F1E3B}" type="slidenum">
              <a:rPr lang="en-US" altLang="zh-TW"/>
              <a:pPr/>
              <a:t>‹#›</a:t>
            </a:fld>
            <a:endParaRPr lang="en-US" altLang="zh-TW"/>
          </a:p>
        </p:txBody>
      </p:sp>
    </p:spTree>
    <p:extLst>
      <p:ext uri="{BB962C8B-B14F-4D97-AF65-F5344CB8AC3E}">
        <p14:creationId xmlns:p14="http://schemas.microsoft.com/office/powerpoint/2010/main" val="16701047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4"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5"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2BE3333C-21B1-0645-9BAD-B180420D1149}" type="slidenum">
              <a:rPr lang="en-US" altLang="zh-TW"/>
              <a:pPr/>
              <a:t>‹#›</a:t>
            </a:fld>
            <a:endParaRPr lang="en-US" altLang="zh-TW"/>
          </a:p>
        </p:txBody>
      </p:sp>
    </p:spTree>
    <p:extLst>
      <p:ext uri="{BB962C8B-B14F-4D97-AF65-F5344CB8AC3E}">
        <p14:creationId xmlns:p14="http://schemas.microsoft.com/office/powerpoint/2010/main" val="13638629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3"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4"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C87AAFE1-F7AF-9942-B763-B426109234F6}" type="slidenum">
              <a:rPr lang="en-US" altLang="zh-TW"/>
              <a:pPr/>
              <a:t>‹#›</a:t>
            </a:fld>
            <a:endParaRPr lang="en-US" altLang="zh-TW"/>
          </a:p>
        </p:txBody>
      </p:sp>
    </p:spTree>
    <p:extLst>
      <p:ext uri="{BB962C8B-B14F-4D97-AF65-F5344CB8AC3E}">
        <p14:creationId xmlns:p14="http://schemas.microsoft.com/office/powerpoint/2010/main" val="2338978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6"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7"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8391B5F3-01F1-1348-8796-2ADDD5AE6490}" type="slidenum">
              <a:rPr lang="en-US" altLang="zh-TW"/>
              <a:pPr/>
              <a:t>‹#›</a:t>
            </a:fld>
            <a:endParaRPr lang="en-US" altLang="zh-TW"/>
          </a:p>
        </p:txBody>
      </p:sp>
    </p:spTree>
    <p:extLst>
      <p:ext uri="{BB962C8B-B14F-4D97-AF65-F5344CB8AC3E}">
        <p14:creationId xmlns:p14="http://schemas.microsoft.com/office/powerpoint/2010/main" val="1780271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6"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7"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E8232F93-5474-4347-BCA0-F9F13F008B48}" type="slidenum">
              <a:rPr lang="en-US" altLang="zh-TW"/>
              <a:pPr/>
              <a:t>‹#›</a:t>
            </a:fld>
            <a:endParaRPr lang="en-US" altLang="zh-TW"/>
          </a:p>
        </p:txBody>
      </p:sp>
    </p:spTree>
    <p:extLst>
      <p:ext uri="{BB962C8B-B14F-4D97-AF65-F5344CB8AC3E}">
        <p14:creationId xmlns:p14="http://schemas.microsoft.com/office/powerpoint/2010/main" val="2060990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36BAAD89-7DE3-C64E-B8BD-0F519A749BB4}" type="slidenum">
              <a:rPr lang="en-US" altLang="zh-TW"/>
              <a:pPr/>
              <a:t>‹#›</a:t>
            </a:fld>
            <a:endParaRPr lang="en-US" altLang="zh-TW"/>
          </a:p>
        </p:txBody>
      </p:sp>
    </p:spTree>
    <p:extLst>
      <p:ext uri="{BB962C8B-B14F-4D97-AF65-F5344CB8AC3E}">
        <p14:creationId xmlns:p14="http://schemas.microsoft.com/office/powerpoint/2010/main" val="55354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4786" name="Rectangle 2"/>
          <p:cNvSpPr>
            <a:spLocks noGrp="1" noChangeArrowheads="1"/>
          </p:cNvSpPr>
          <p:nvPr>
            <p:ph type="ctrTitle"/>
          </p:nvPr>
        </p:nvSpPr>
        <p:spPr>
          <a:xfrm>
            <a:off x="304800" y="2286000"/>
            <a:ext cx="7467600" cy="1143000"/>
          </a:xfrm>
        </p:spPr>
        <p:txBody>
          <a:bodyPr/>
          <a:lstStyle>
            <a:lvl1pPr algn="r">
              <a:defRPr/>
            </a:lvl1pPr>
          </a:lstStyle>
          <a:p>
            <a:pPr lvl="0"/>
            <a:r>
              <a:rPr lang="en-US" noProof="0" smtClean="0"/>
              <a:t>Click to edit Master title style</a:t>
            </a:r>
          </a:p>
        </p:txBody>
      </p:sp>
      <p:sp>
        <p:nvSpPr>
          <p:cNvPr id="374787" name="Rectangle 3"/>
          <p:cNvSpPr>
            <a:spLocks noGrp="1" noChangeArrowheads="1"/>
          </p:cNvSpPr>
          <p:nvPr>
            <p:ph type="subTitle" idx="1"/>
          </p:nvPr>
        </p:nvSpPr>
        <p:spPr>
          <a:xfrm>
            <a:off x="1371600" y="3886200"/>
            <a:ext cx="6400800" cy="1752600"/>
          </a:xfrm>
        </p:spPr>
        <p:txBody>
          <a:bodyPr/>
          <a:lstStyle>
            <a:lvl1pPr marL="0" indent="0" algn="r">
              <a:buFont typeface="Wingdings" charset="0"/>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C4656A39-C340-C941-B299-6FDEE3FDC833}"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813F4EE-D59C-AC44-9201-23DDB83A00B6}" type="slidenum">
              <a:rPr lang="en-US"/>
              <a:pPr/>
              <a:t>‹#›</a:t>
            </a:fld>
            <a:endParaRPr lang="en-US"/>
          </a:p>
        </p:txBody>
      </p:sp>
    </p:spTree>
    <p:extLst>
      <p:ext uri="{BB962C8B-B14F-4D97-AF65-F5344CB8AC3E}">
        <p14:creationId xmlns:p14="http://schemas.microsoft.com/office/powerpoint/2010/main" val="15043994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A40D4D87-E244-9341-ADD7-58D9BDA9C15F}" type="slidenum">
              <a:rPr lang="en-US" altLang="zh-TW"/>
              <a:pPr/>
              <a:t>‹#›</a:t>
            </a:fld>
            <a:endParaRPr lang="en-US" altLang="zh-TW"/>
          </a:p>
        </p:txBody>
      </p:sp>
    </p:spTree>
    <p:extLst>
      <p:ext uri="{BB962C8B-B14F-4D97-AF65-F5344CB8AC3E}">
        <p14:creationId xmlns:p14="http://schemas.microsoft.com/office/powerpoint/2010/main" val="15304699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B48E8F85-0CAD-274B-BD29-7A61127B6AFA}" type="slidenum">
              <a:rPr lang="en-US" altLang="zh-TW"/>
              <a:pPr/>
              <a:t>‹#›</a:t>
            </a:fld>
            <a:endParaRPr lang="en-US" altLang="zh-TW"/>
          </a:p>
        </p:txBody>
      </p:sp>
    </p:spTree>
    <p:extLst>
      <p:ext uri="{BB962C8B-B14F-4D97-AF65-F5344CB8AC3E}">
        <p14:creationId xmlns:p14="http://schemas.microsoft.com/office/powerpoint/2010/main" val="9411936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8"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9"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2C99D53C-9E81-5646-A976-2838D38AC220}" type="slidenum">
              <a:rPr lang="en-US" altLang="zh-TW"/>
              <a:pPr/>
              <a:t>‹#›</a:t>
            </a:fld>
            <a:endParaRPr lang="en-US" altLang="zh-TW"/>
          </a:p>
        </p:txBody>
      </p:sp>
    </p:spTree>
    <p:extLst>
      <p:ext uri="{BB962C8B-B14F-4D97-AF65-F5344CB8AC3E}">
        <p14:creationId xmlns:p14="http://schemas.microsoft.com/office/powerpoint/2010/main" val="41079191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dt" sz="half" idx="10"/>
          </p:nvPr>
        </p:nvSpPr>
        <p:spPr>
          <a:xfrm>
            <a:off x="6858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5" name="Rectangle 10"/>
          <p:cNvSpPr>
            <a:spLocks noGrp="1" noChangeArrowheads="1"/>
          </p:cNvSpPr>
          <p:nvPr>
            <p:ph type="ftr" sz="quarter" idx="11"/>
          </p:nvPr>
        </p:nvSpPr>
        <p:spPr>
          <a:xfrm>
            <a:off x="3124200" y="63246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endParaRPr lang="en-US" altLang="zh-TW"/>
          </a:p>
        </p:txBody>
      </p:sp>
      <p:sp>
        <p:nvSpPr>
          <p:cNvPr id="6"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FFFFCC"/>
                </a:solidFill>
                <a:latin typeface="Arial" charset="0"/>
                <a:ea typeface="PMingLiU" charset="0"/>
                <a:cs typeface="PMingLiU" charset="0"/>
              </a:defRPr>
            </a:lvl1pPr>
          </a:lstStyle>
          <a:p>
            <a:fld id="{7CFE354A-FAEE-7544-AA39-FF148534B668}" type="slidenum">
              <a:rPr lang="en-US" altLang="zh-TW"/>
              <a:pPr/>
              <a:t>‹#›</a:t>
            </a:fld>
            <a:endParaRPr lang="en-US" altLang="zh-TW"/>
          </a:p>
        </p:txBody>
      </p:sp>
    </p:spTree>
    <p:extLst>
      <p:ext uri="{BB962C8B-B14F-4D97-AF65-F5344CB8AC3E}">
        <p14:creationId xmlns:p14="http://schemas.microsoft.com/office/powerpoint/2010/main" val="11412640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E946E9EE-F9FD-8643-A187-6B6085359A3E}"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881647E-38E7-7640-A1A5-EDD6E11AA87E}" type="slidenum">
              <a:rPr lang="en-US"/>
              <a:pPr/>
              <a:t>‹#›</a:t>
            </a:fld>
            <a:endParaRPr lang="en-US"/>
          </a:p>
        </p:txBody>
      </p:sp>
    </p:spTree>
    <p:extLst>
      <p:ext uri="{BB962C8B-B14F-4D97-AF65-F5344CB8AC3E}">
        <p14:creationId xmlns:p14="http://schemas.microsoft.com/office/powerpoint/2010/main" val="5193291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90D39FB-96B0-DB4D-BC3D-98F4488D4B06}"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F17B533-53FB-B341-AA88-2550C1845DAE}" type="slidenum">
              <a:rPr lang="en-US"/>
              <a:pPr/>
              <a:t>‹#›</a:t>
            </a:fld>
            <a:endParaRPr lang="en-US"/>
          </a:p>
        </p:txBody>
      </p:sp>
    </p:spTree>
    <p:extLst>
      <p:ext uri="{BB962C8B-B14F-4D97-AF65-F5344CB8AC3E}">
        <p14:creationId xmlns:p14="http://schemas.microsoft.com/office/powerpoint/2010/main" val="21356460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CDE40C3-5E7F-CE45-9730-F345CD108A62}"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647BDF1-7421-E543-B463-5377A47ECE24}" type="slidenum">
              <a:rPr lang="en-US"/>
              <a:pPr/>
              <a:t>‹#›</a:t>
            </a:fld>
            <a:endParaRPr lang="en-US"/>
          </a:p>
        </p:txBody>
      </p:sp>
    </p:spTree>
    <p:extLst>
      <p:ext uri="{BB962C8B-B14F-4D97-AF65-F5344CB8AC3E}">
        <p14:creationId xmlns:p14="http://schemas.microsoft.com/office/powerpoint/2010/main" val="24197301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8D33899-05B6-1549-BEE2-E5DBF3CCAE98}"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3DFC4BB-A996-D442-818A-4F44B4AC77F7}" type="slidenum">
              <a:rPr lang="en-US"/>
              <a:pPr/>
              <a:t>‹#›</a:t>
            </a:fld>
            <a:endParaRPr lang="en-US"/>
          </a:p>
        </p:txBody>
      </p:sp>
    </p:spTree>
    <p:extLst>
      <p:ext uri="{BB962C8B-B14F-4D97-AF65-F5344CB8AC3E}">
        <p14:creationId xmlns:p14="http://schemas.microsoft.com/office/powerpoint/2010/main" val="8307962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B0E31C1-E08E-504A-B931-C4A3E2C13DFA}" type="datetimeFigureOut">
              <a:rPr lang="en-US"/>
              <a:pPr/>
              <a:t>12/7/17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F1BE6DE-D4C9-584A-9EAF-ED5380058567}" type="slidenum">
              <a:rPr lang="en-US"/>
              <a:pPr/>
              <a:t>‹#›</a:t>
            </a:fld>
            <a:endParaRPr lang="en-US"/>
          </a:p>
        </p:txBody>
      </p:sp>
    </p:spTree>
    <p:extLst>
      <p:ext uri="{BB962C8B-B14F-4D97-AF65-F5344CB8AC3E}">
        <p14:creationId xmlns:p14="http://schemas.microsoft.com/office/powerpoint/2010/main" val="8842447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D5BF1FF-C923-E44D-AA10-4B1D81C6615B}" type="datetimeFigureOut">
              <a:rPr lang="en-US"/>
              <a:pPr/>
              <a:t>12/7/17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CBC3514-A9D4-C54C-86AB-BE633788B234}" type="slidenum">
              <a:rPr lang="en-US"/>
              <a:pPr/>
              <a:t>‹#›</a:t>
            </a:fld>
            <a:endParaRPr lang="en-US"/>
          </a:p>
        </p:txBody>
      </p:sp>
    </p:spTree>
    <p:extLst>
      <p:ext uri="{BB962C8B-B14F-4D97-AF65-F5344CB8AC3E}">
        <p14:creationId xmlns:p14="http://schemas.microsoft.com/office/powerpoint/2010/main" val="4063456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558C974-F0AB-A644-B634-121BEEEC0913}"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B0ADEF-FC79-D746-9588-BACE41C03D80}" type="slidenum">
              <a:rPr lang="en-US"/>
              <a:pPr/>
              <a:t>‹#›</a:t>
            </a:fld>
            <a:endParaRPr lang="en-US"/>
          </a:p>
        </p:txBody>
      </p:sp>
    </p:spTree>
    <p:extLst>
      <p:ext uri="{BB962C8B-B14F-4D97-AF65-F5344CB8AC3E}">
        <p14:creationId xmlns:p14="http://schemas.microsoft.com/office/powerpoint/2010/main" val="2320893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735C62A-422F-D141-9C54-4490D0F61E2C}" type="datetimeFigureOut">
              <a:rPr lang="en-US"/>
              <a:pPr/>
              <a:t>12/7/17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4AE958E-FCB9-C949-925C-D84D6EABAF2A}" type="slidenum">
              <a:rPr lang="en-US"/>
              <a:pPr/>
              <a:t>‹#›</a:t>
            </a:fld>
            <a:endParaRPr lang="en-US"/>
          </a:p>
        </p:txBody>
      </p:sp>
    </p:spTree>
    <p:extLst>
      <p:ext uri="{BB962C8B-B14F-4D97-AF65-F5344CB8AC3E}">
        <p14:creationId xmlns:p14="http://schemas.microsoft.com/office/powerpoint/2010/main" val="33517187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E82F994-FDBC-B84F-B95F-AD88FF1AD210}"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751E3D3-6D13-5C48-B175-8AC2358E31F1}" type="slidenum">
              <a:rPr lang="en-US"/>
              <a:pPr/>
              <a:t>‹#›</a:t>
            </a:fld>
            <a:endParaRPr lang="en-US"/>
          </a:p>
        </p:txBody>
      </p:sp>
    </p:spTree>
    <p:extLst>
      <p:ext uri="{BB962C8B-B14F-4D97-AF65-F5344CB8AC3E}">
        <p14:creationId xmlns:p14="http://schemas.microsoft.com/office/powerpoint/2010/main" val="8017119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A33092E-6778-564E-B81D-654D72DA08D9}"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0A4C240-B325-0647-A9CB-CFED37CAF588}" type="slidenum">
              <a:rPr lang="en-US"/>
              <a:pPr/>
              <a:t>‹#›</a:t>
            </a:fld>
            <a:endParaRPr lang="en-US"/>
          </a:p>
        </p:txBody>
      </p:sp>
    </p:spTree>
    <p:extLst>
      <p:ext uri="{BB962C8B-B14F-4D97-AF65-F5344CB8AC3E}">
        <p14:creationId xmlns:p14="http://schemas.microsoft.com/office/powerpoint/2010/main" val="38538038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B74E46F-89CD-3F4F-B531-21FAB195273A}"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BFD441F-FD3D-164B-8D44-DEEBA4E513D3}" type="slidenum">
              <a:rPr lang="en-US"/>
              <a:pPr/>
              <a:t>‹#›</a:t>
            </a:fld>
            <a:endParaRPr lang="en-US"/>
          </a:p>
        </p:txBody>
      </p:sp>
    </p:spTree>
    <p:extLst>
      <p:ext uri="{BB962C8B-B14F-4D97-AF65-F5344CB8AC3E}">
        <p14:creationId xmlns:p14="http://schemas.microsoft.com/office/powerpoint/2010/main" val="27329834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AEF16F1-C3EB-AC48-B9A2-C7120CEB2250}"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EABB0CF-2BB1-F447-9807-5DE1DD23F4D4}" type="slidenum">
              <a:rPr lang="en-US"/>
              <a:pPr/>
              <a:t>‹#›</a:t>
            </a:fld>
            <a:endParaRPr lang="en-US"/>
          </a:p>
        </p:txBody>
      </p:sp>
    </p:spTree>
    <p:extLst>
      <p:ext uri="{BB962C8B-B14F-4D97-AF65-F5344CB8AC3E}">
        <p14:creationId xmlns:p14="http://schemas.microsoft.com/office/powerpoint/2010/main" val="21668874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84893447"/>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82045259"/>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26719915"/>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85623921"/>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0805584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2EE218B-C830-3147-8E99-8907A9DC4DFF}"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2527976-4686-CF4F-AB72-ABEDC54CA169}" type="slidenum">
              <a:rPr lang="en-US"/>
              <a:pPr/>
              <a:t>‹#›</a:t>
            </a:fld>
            <a:endParaRPr lang="en-US"/>
          </a:p>
        </p:txBody>
      </p:sp>
    </p:spTree>
    <p:extLst>
      <p:ext uri="{BB962C8B-B14F-4D97-AF65-F5344CB8AC3E}">
        <p14:creationId xmlns:p14="http://schemas.microsoft.com/office/powerpoint/2010/main" val="23705567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7724502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108306085"/>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96094367"/>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7396634"/>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52081492"/>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97012952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52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0C0D24E-A161-8E4F-AACC-771C94ACCD8B}"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A8CE959-8759-384C-BED8-88AB7F86F649}" type="slidenum">
              <a:rPr lang="en-US"/>
              <a:pPr/>
              <a:t>‹#›</a:t>
            </a:fld>
            <a:endParaRPr lang="en-US"/>
          </a:p>
        </p:txBody>
      </p:sp>
    </p:spTree>
    <p:extLst>
      <p:ext uri="{BB962C8B-B14F-4D97-AF65-F5344CB8AC3E}">
        <p14:creationId xmlns:p14="http://schemas.microsoft.com/office/powerpoint/2010/main" val="409386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25511A1E-510C-5C47-AA41-99F99F618070}" type="datetimeFigureOut">
              <a:rPr lang="en-US"/>
              <a:pPr/>
              <a:t>12/7/17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61B61F1-045C-2D46-B189-5C32D98C34CB}" type="slidenum">
              <a:rPr lang="en-US"/>
              <a:pPr/>
              <a:t>‹#›</a:t>
            </a:fld>
            <a:endParaRPr lang="en-US"/>
          </a:p>
        </p:txBody>
      </p:sp>
    </p:spTree>
    <p:extLst>
      <p:ext uri="{BB962C8B-B14F-4D97-AF65-F5344CB8AC3E}">
        <p14:creationId xmlns:p14="http://schemas.microsoft.com/office/powerpoint/2010/main" val="92878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AD2CD2E-578E-BF45-8391-25800C3F7D4F}" type="datetimeFigureOut">
              <a:rPr lang="en-US"/>
              <a:pPr/>
              <a:t>12/7/17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B219585-965C-4540-880E-AA154A1C3E51}" type="slidenum">
              <a:rPr lang="en-US"/>
              <a:pPr/>
              <a:t>‹#›</a:t>
            </a:fld>
            <a:endParaRPr lang="en-US"/>
          </a:p>
        </p:txBody>
      </p:sp>
    </p:spTree>
    <p:extLst>
      <p:ext uri="{BB962C8B-B14F-4D97-AF65-F5344CB8AC3E}">
        <p14:creationId xmlns:p14="http://schemas.microsoft.com/office/powerpoint/2010/main" val="2475342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E02A7B9-41A0-674E-BF5A-0A9CF8E788C6}" type="datetimeFigureOut">
              <a:rPr lang="en-US"/>
              <a:pPr/>
              <a:t>12/7/17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7DDC68C-8683-7146-A12D-96E93E2F45BB}" type="slidenum">
              <a:rPr lang="en-US"/>
              <a:pPr/>
              <a:t>‹#›</a:t>
            </a:fld>
            <a:endParaRPr lang="en-US"/>
          </a:p>
        </p:txBody>
      </p:sp>
    </p:spTree>
    <p:extLst>
      <p:ext uri="{BB962C8B-B14F-4D97-AF65-F5344CB8AC3E}">
        <p14:creationId xmlns:p14="http://schemas.microsoft.com/office/powerpoint/2010/main" val="43966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8A3E3A2-E260-2243-AEC4-56496C603FA9}"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1871D30-A204-E943-A05D-952DBA09BB0D}" type="slidenum">
              <a:rPr lang="en-US"/>
              <a:pPr/>
              <a:t>‹#›</a:t>
            </a:fld>
            <a:endParaRPr lang="en-US"/>
          </a:p>
        </p:txBody>
      </p:sp>
    </p:spTree>
    <p:extLst>
      <p:ext uri="{BB962C8B-B14F-4D97-AF65-F5344CB8AC3E}">
        <p14:creationId xmlns:p14="http://schemas.microsoft.com/office/powerpoint/2010/main" val="22663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66C1ACA8-F2C2-094D-8715-29DB43C92AA8}" type="datetimeFigureOut">
              <a:rPr lang="en-US"/>
              <a:pPr/>
              <a:t>12/7/17</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BCBFD458-D261-4C43-98E8-704367E7E7F1}" type="slidenum">
              <a:rPr lang="en-US"/>
              <a:pPr/>
              <a:t>‹#›</a:t>
            </a:fld>
            <a:endParaRPr lang="en-US"/>
          </a:p>
        </p:txBody>
      </p:sp>
    </p:spTree>
    <p:extLst>
      <p:ext uri="{BB962C8B-B14F-4D97-AF65-F5344CB8AC3E}">
        <p14:creationId xmlns:p14="http://schemas.microsoft.com/office/powerpoint/2010/main" val="233709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F7220C0-6694-B647-915E-A276DA599D61}"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383B750-2D5F-7E40-AC6B-157A0450B7AD}" type="slidenum">
              <a:rPr lang="en-US"/>
              <a:pPr/>
              <a:t>‹#›</a:t>
            </a:fld>
            <a:endParaRPr lang="en-US"/>
          </a:p>
        </p:txBody>
      </p:sp>
    </p:spTree>
    <p:extLst>
      <p:ext uri="{BB962C8B-B14F-4D97-AF65-F5344CB8AC3E}">
        <p14:creationId xmlns:p14="http://schemas.microsoft.com/office/powerpoint/2010/main" val="3238283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5B8390A-4339-F44E-9BF3-F71B4A1BA7A8}"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558E070-05AE-1C4B-AC04-94697845BC1F}" type="slidenum">
              <a:rPr lang="en-US"/>
              <a:pPr/>
              <a:t>‹#›</a:t>
            </a:fld>
            <a:endParaRPr lang="en-US"/>
          </a:p>
        </p:txBody>
      </p:sp>
    </p:spTree>
    <p:extLst>
      <p:ext uri="{BB962C8B-B14F-4D97-AF65-F5344CB8AC3E}">
        <p14:creationId xmlns:p14="http://schemas.microsoft.com/office/powerpoint/2010/main" val="243067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2650" y="609600"/>
            <a:ext cx="18859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F648BAF-3167-B34B-9C03-162B40D30709}"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A6295B1-87C2-0D4F-ADFA-0B9009634892}" type="slidenum">
              <a:rPr lang="en-US"/>
              <a:pPr/>
              <a:t>‹#›</a:t>
            </a:fld>
            <a:endParaRPr lang="en-US"/>
          </a:p>
        </p:txBody>
      </p:sp>
    </p:spTree>
    <p:extLst>
      <p:ext uri="{BB962C8B-B14F-4D97-AF65-F5344CB8AC3E}">
        <p14:creationId xmlns:p14="http://schemas.microsoft.com/office/powerpoint/2010/main" val="426130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a:xfrm>
            <a:off x="1600200" y="1600200"/>
            <a:ext cx="6858000" cy="1828800"/>
          </a:xfrm>
          <a:effectLst/>
          <a:extLst/>
        </p:spPr>
        <p:txBody>
          <a:bodyPr/>
          <a:lstStyle>
            <a:lvl1pPr>
              <a:defRPr/>
            </a:lvl1pPr>
          </a:lstStyle>
          <a:p>
            <a:pPr lvl="0"/>
            <a:r>
              <a:rPr lang="en-US" noProof="0" smtClean="0"/>
              <a:t>Click to edit Master title style</a:t>
            </a:r>
          </a:p>
        </p:txBody>
      </p:sp>
      <p:sp>
        <p:nvSpPr>
          <p:cNvPr id="352259" name="Rectangle 3"/>
          <p:cNvSpPr>
            <a:spLocks noGrp="1" noChangeArrowheads="1"/>
          </p:cNvSpPr>
          <p:nvPr>
            <p:ph type="subTitle" idx="1"/>
          </p:nvPr>
        </p:nvSpPr>
        <p:spPr>
          <a:xfrm>
            <a:off x="2057400" y="3886200"/>
            <a:ext cx="6400800" cy="1752600"/>
          </a:xfrm>
          <a:effectLst/>
          <a:extLst/>
        </p:spPr>
        <p:txBody>
          <a:bodyPr/>
          <a:lstStyle>
            <a:lvl1pPr marL="0" indent="0" algn="r">
              <a:buFont typeface="Wingdings" charset="0"/>
              <a:buNone/>
              <a:defRPr sz="2800" i="1"/>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5142D797-585B-7F48-AC93-97581BFDBCD0}"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D296F9E-4372-4749-8845-EBF18A6BD28C}" type="slidenum">
              <a:rPr lang="en-US"/>
              <a:pPr/>
              <a:t>‹#›</a:t>
            </a:fld>
            <a:endParaRPr lang="en-US"/>
          </a:p>
        </p:txBody>
      </p:sp>
    </p:spTree>
    <p:extLst>
      <p:ext uri="{BB962C8B-B14F-4D97-AF65-F5344CB8AC3E}">
        <p14:creationId xmlns:p14="http://schemas.microsoft.com/office/powerpoint/2010/main" val="3246197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E21488A-16A8-2A42-A49C-4C40F82C6C75}"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35D5A2B-B27C-3341-A0F7-589B5CA301E0}" type="slidenum">
              <a:rPr lang="en-US"/>
              <a:pPr/>
              <a:t>‹#›</a:t>
            </a:fld>
            <a:endParaRPr lang="en-US"/>
          </a:p>
        </p:txBody>
      </p:sp>
    </p:spTree>
    <p:extLst>
      <p:ext uri="{BB962C8B-B14F-4D97-AF65-F5344CB8AC3E}">
        <p14:creationId xmlns:p14="http://schemas.microsoft.com/office/powerpoint/2010/main" val="3383649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8EA2BCE-02F8-A24D-9852-EA724557054B}"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399207-F68D-F340-B4D7-146D4840AE34}" type="slidenum">
              <a:rPr lang="en-US"/>
              <a:pPr/>
              <a:t>‹#›</a:t>
            </a:fld>
            <a:endParaRPr lang="en-US"/>
          </a:p>
        </p:txBody>
      </p:sp>
    </p:spTree>
    <p:extLst>
      <p:ext uri="{BB962C8B-B14F-4D97-AF65-F5344CB8AC3E}">
        <p14:creationId xmlns:p14="http://schemas.microsoft.com/office/powerpoint/2010/main" val="2643299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8EF4E50-B8FC-9443-ABF2-496D2B38962A}"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2E3D46A-EB5B-C145-A30C-B42795E53369}" type="slidenum">
              <a:rPr lang="en-US"/>
              <a:pPr/>
              <a:t>‹#›</a:t>
            </a:fld>
            <a:endParaRPr lang="en-US"/>
          </a:p>
        </p:txBody>
      </p:sp>
    </p:spTree>
    <p:extLst>
      <p:ext uri="{BB962C8B-B14F-4D97-AF65-F5344CB8AC3E}">
        <p14:creationId xmlns:p14="http://schemas.microsoft.com/office/powerpoint/2010/main" val="3084649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C09649D-6B15-A943-ADED-FECF25FE9BB4}" type="datetimeFigureOut">
              <a:rPr lang="en-US"/>
              <a:pPr/>
              <a:t>12/7/17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CDA0AFD-90DF-0848-8339-BF124830A12E}" type="slidenum">
              <a:rPr lang="en-US"/>
              <a:pPr/>
              <a:t>‹#›</a:t>
            </a:fld>
            <a:endParaRPr lang="en-US"/>
          </a:p>
        </p:txBody>
      </p:sp>
    </p:spTree>
    <p:extLst>
      <p:ext uri="{BB962C8B-B14F-4D97-AF65-F5344CB8AC3E}">
        <p14:creationId xmlns:p14="http://schemas.microsoft.com/office/powerpoint/2010/main" val="647670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20EE0BB-2FD5-FA4D-887D-5684F0E3042B}" type="datetimeFigureOut">
              <a:rPr lang="en-US"/>
              <a:pPr/>
              <a:t>12/7/17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304F404-8303-6C4A-915A-D502DC131951}" type="slidenum">
              <a:rPr lang="en-US"/>
              <a:pPr/>
              <a:t>‹#›</a:t>
            </a:fld>
            <a:endParaRPr lang="en-US"/>
          </a:p>
        </p:txBody>
      </p:sp>
    </p:spTree>
    <p:extLst>
      <p:ext uri="{BB962C8B-B14F-4D97-AF65-F5344CB8AC3E}">
        <p14:creationId xmlns:p14="http://schemas.microsoft.com/office/powerpoint/2010/main" val="169769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5C14455-EF80-CA49-81C0-B158F8A95C75}" type="datetimeFigureOut">
              <a:rPr lang="en-US"/>
              <a:pPr/>
              <a:t>12/7/17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9FDBF1B-5EED-1041-B7C9-BBB8B75D8596}" type="slidenum">
              <a:rPr lang="en-US"/>
              <a:pPr/>
              <a:t>‹#›</a:t>
            </a:fld>
            <a:endParaRPr lang="en-US"/>
          </a:p>
        </p:txBody>
      </p:sp>
    </p:spTree>
    <p:extLst>
      <p:ext uri="{BB962C8B-B14F-4D97-AF65-F5344CB8AC3E}">
        <p14:creationId xmlns:p14="http://schemas.microsoft.com/office/powerpoint/2010/main" val="39836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1FB6C535-A169-C242-96C4-66C00AB42D60}" type="datetimeFigureOut">
              <a:rPr lang="en-US"/>
              <a:pPr/>
              <a:t>12/7/17</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15C24BFA-8B24-7D4D-9ACB-6D77A40AF7C0}" type="slidenum">
              <a:rPr lang="en-US"/>
              <a:pPr/>
              <a:t>‹#›</a:t>
            </a:fld>
            <a:endParaRPr lang="en-US"/>
          </a:p>
        </p:txBody>
      </p:sp>
    </p:spTree>
    <p:extLst>
      <p:ext uri="{BB962C8B-B14F-4D97-AF65-F5344CB8AC3E}">
        <p14:creationId xmlns:p14="http://schemas.microsoft.com/office/powerpoint/2010/main" val="2704500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EC2A268-696B-754D-A355-198650EB9486}"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B2C532F-CB1C-0849-B152-0A1F0C0094F7}" type="slidenum">
              <a:rPr lang="en-US"/>
              <a:pPr/>
              <a:t>‹#›</a:t>
            </a:fld>
            <a:endParaRPr lang="en-US"/>
          </a:p>
        </p:txBody>
      </p:sp>
    </p:spTree>
    <p:extLst>
      <p:ext uri="{BB962C8B-B14F-4D97-AF65-F5344CB8AC3E}">
        <p14:creationId xmlns:p14="http://schemas.microsoft.com/office/powerpoint/2010/main" val="3513447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B7CA4AE-0D29-F54A-8786-5624424A3C32}"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8A20933-6793-204E-88C8-DF23787B7FB9}" type="slidenum">
              <a:rPr lang="en-US"/>
              <a:pPr/>
              <a:t>‹#›</a:t>
            </a:fld>
            <a:endParaRPr lang="en-US"/>
          </a:p>
        </p:txBody>
      </p:sp>
    </p:spTree>
    <p:extLst>
      <p:ext uri="{BB962C8B-B14F-4D97-AF65-F5344CB8AC3E}">
        <p14:creationId xmlns:p14="http://schemas.microsoft.com/office/powerpoint/2010/main" val="1687364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D3DED4C-5263-6B49-A4E0-2CB64F0DCA1C}"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4566BE0-3640-F049-8479-CDCBB6C804EF}" type="slidenum">
              <a:rPr lang="en-US"/>
              <a:pPr/>
              <a:t>‹#›</a:t>
            </a:fld>
            <a:endParaRPr lang="en-US"/>
          </a:p>
        </p:txBody>
      </p:sp>
    </p:spTree>
    <p:extLst>
      <p:ext uri="{BB962C8B-B14F-4D97-AF65-F5344CB8AC3E}">
        <p14:creationId xmlns:p14="http://schemas.microsoft.com/office/powerpoint/2010/main" val="3015601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BE9AEF0-2220-A14D-8CAD-C70D4F7A1797}"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4BE06-671E-934B-913D-46748957032F}" type="slidenum">
              <a:rPr lang="en-US"/>
              <a:pPr/>
              <a:t>‹#›</a:t>
            </a:fld>
            <a:endParaRPr lang="en-US"/>
          </a:p>
        </p:txBody>
      </p:sp>
    </p:spTree>
    <p:extLst>
      <p:ext uri="{BB962C8B-B14F-4D97-AF65-F5344CB8AC3E}">
        <p14:creationId xmlns:p14="http://schemas.microsoft.com/office/powerpoint/2010/main" val="2235922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ctrTitle" sz="quarter"/>
          </p:nvPr>
        </p:nvSpPr>
        <p:spPr>
          <a:xfrm>
            <a:off x="685800" y="2362200"/>
            <a:ext cx="7772400" cy="1219200"/>
          </a:xfrm>
        </p:spPr>
        <p:txBody>
          <a:bodyPr/>
          <a:lstStyle>
            <a:lvl1pPr algn="r">
              <a:defRPr/>
            </a:lvl1pPr>
          </a:lstStyle>
          <a:p>
            <a:pPr lvl="0"/>
            <a:r>
              <a:rPr lang="en-US" noProof="0" smtClean="0"/>
              <a:t>Click to edit Master title style</a:t>
            </a:r>
          </a:p>
        </p:txBody>
      </p:sp>
      <p:sp>
        <p:nvSpPr>
          <p:cNvPr id="311299" name="Rectangle 3"/>
          <p:cNvSpPr>
            <a:spLocks noGrp="1" noChangeArrowheads="1"/>
          </p:cNvSpPr>
          <p:nvPr>
            <p:ph type="subTitle" sz="quarter" idx="1"/>
          </p:nvPr>
        </p:nvSpPr>
        <p:spPr>
          <a:xfrm>
            <a:off x="685800" y="3581400"/>
            <a:ext cx="7772400" cy="1143000"/>
          </a:xfrm>
          <a:extLst/>
        </p:spPr>
        <p:txBody>
          <a:bodyPr lIns="92075" tIns="46038" rIns="92075" bIns="46038" anchor="ctr"/>
          <a:lstStyle>
            <a:lvl1pPr marL="0" indent="0" algn="r">
              <a:buFont typeface="Wingdings" charset="0"/>
              <a:buNone/>
              <a:defRPr sz="3400"/>
            </a:lvl1pPr>
          </a:lstStyle>
          <a:p>
            <a:pPr lvl="0"/>
            <a:r>
              <a:rPr lang="en-US" noProof="0" smtClean="0"/>
              <a:t>Click to edit Master subtitle style</a:t>
            </a:r>
          </a:p>
        </p:txBody>
      </p:sp>
      <p:sp>
        <p:nvSpPr>
          <p:cNvPr id="4" name="Rectangle 4"/>
          <p:cNvSpPr>
            <a:spLocks noGrp="1" noChangeArrowheads="1"/>
          </p:cNvSpPr>
          <p:nvPr>
            <p:ph type="dt" sz="quarter" idx="10"/>
          </p:nvPr>
        </p:nvSpPr>
        <p:spPr>
          <a:xfrm>
            <a:off x="685800" y="6324600"/>
            <a:ext cx="1905000" cy="457200"/>
          </a:xfrm>
          <a:effectLst/>
        </p:spPr>
        <p:txBody>
          <a:bodyPr/>
          <a:lstStyle>
            <a:lvl1pPr>
              <a:defRPr/>
            </a:lvl1pPr>
          </a:lstStyle>
          <a:p>
            <a:fld id="{315B4479-97E4-0E4F-A81B-50FA01A3F016}" type="datetimeFigureOut">
              <a:rPr lang="en-US"/>
              <a:pPr/>
              <a:t>12/7/17</a:t>
            </a:fld>
            <a:endParaRPr lang="en-US"/>
          </a:p>
        </p:txBody>
      </p:sp>
      <p:sp>
        <p:nvSpPr>
          <p:cNvPr id="5" name="Rectangle 5"/>
          <p:cNvSpPr>
            <a:spLocks noGrp="1" noChangeArrowheads="1"/>
          </p:cNvSpPr>
          <p:nvPr>
            <p:ph type="ftr" sz="quarter" idx="11"/>
          </p:nvPr>
        </p:nvSpPr>
        <p:spPr>
          <a:xfrm>
            <a:off x="3124200" y="6324600"/>
            <a:ext cx="2895600" cy="457200"/>
          </a:xfrm>
          <a:ln w="9525"/>
          <a:effectLst/>
          <a:extLst/>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2DE93AB-97A4-0840-BC44-D43910F2C48E}" type="slidenum">
              <a:rPr lang="en-US"/>
              <a:pPr/>
              <a:t>‹#›</a:t>
            </a:fld>
            <a:endParaRPr lang="en-US"/>
          </a:p>
        </p:txBody>
      </p:sp>
    </p:spTree>
    <p:extLst>
      <p:ext uri="{BB962C8B-B14F-4D97-AF65-F5344CB8AC3E}">
        <p14:creationId xmlns:p14="http://schemas.microsoft.com/office/powerpoint/2010/main" val="1319398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fld id="{395FD9A8-1150-244C-B680-298FCDBAFD4D}" type="datetimeFigureOut">
              <a:rPr lang="en-US"/>
              <a:pPr/>
              <a:t>12/7/17</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a:ln/>
        </p:spPr>
        <p:txBody>
          <a:bodyPr/>
          <a:lstStyle>
            <a:lvl1pPr>
              <a:defRPr/>
            </a:lvl1pPr>
          </a:lstStyle>
          <a:p>
            <a:fld id="{7FE8FD82-517C-9941-91E7-5934D2DAE989}" type="slidenum">
              <a:rPr lang="en-US"/>
              <a:pPr/>
              <a:t>‹#›</a:t>
            </a:fld>
            <a:endParaRPr lang="en-US"/>
          </a:p>
        </p:txBody>
      </p:sp>
    </p:spTree>
    <p:extLst>
      <p:ext uri="{BB962C8B-B14F-4D97-AF65-F5344CB8AC3E}">
        <p14:creationId xmlns:p14="http://schemas.microsoft.com/office/powerpoint/2010/main" val="891569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58AEE273-D811-4542-8B90-C07E22FEF406}" type="datetimeFigureOut">
              <a:rPr lang="en-US"/>
              <a:pPr/>
              <a:t>12/7/17</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a:ln/>
        </p:spPr>
        <p:txBody>
          <a:bodyPr/>
          <a:lstStyle>
            <a:lvl1pPr>
              <a:defRPr/>
            </a:lvl1pPr>
          </a:lstStyle>
          <a:p>
            <a:fld id="{5FC5C153-C98F-104E-90FD-04E2CCE8967E}" type="slidenum">
              <a:rPr lang="en-US"/>
              <a:pPr/>
              <a:t>‹#›</a:t>
            </a:fld>
            <a:endParaRPr lang="en-US"/>
          </a:p>
        </p:txBody>
      </p:sp>
    </p:spTree>
    <p:extLst>
      <p:ext uri="{BB962C8B-B14F-4D97-AF65-F5344CB8AC3E}">
        <p14:creationId xmlns:p14="http://schemas.microsoft.com/office/powerpoint/2010/main" val="1150686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fld id="{AE7B3C5E-0D87-0B47-95D3-F763EC71D312}" type="datetimeFigureOut">
              <a:rPr lang="en-US"/>
              <a:pPr/>
              <a:t>12/7/17</a:t>
            </a:fld>
            <a:endParaRPr lang="en-US"/>
          </a:p>
        </p:txBody>
      </p:sp>
      <p:sp>
        <p:nvSpPr>
          <p:cNvPr id="6" name="Rectangle 4"/>
          <p:cNvSpPr>
            <a:spLocks noGrp="1" noChangeArrowheads="1"/>
          </p:cNvSpPr>
          <p:nvPr>
            <p:ph type="ftr" sz="quarter" idx="11"/>
          </p:nvPr>
        </p:nvSpPr>
        <p:spPr>
          <a:ln/>
        </p:spPr>
        <p:txBody>
          <a:bodyPr/>
          <a:lstStyle>
            <a:lvl1pPr>
              <a:defRPr/>
            </a:lvl1pPr>
          </a:lstStyle>
          <a:p>
            <a:endParaRPr lang="en-US"/>
          </a:p>
        </p:txBody>
      </p:sp>
      <p:sp>
        <p:nvSpPr>
          <p:cNvPr id="7" name="Rectangle 5"/>
          <p:cNvSpPr>
            <a:spLocks noGrp="1" noChangeArrowheads="1"/>
          </p:cNvSpPr>
          <p:nvPr>
            <p:ph type="sldNum" sz="quarter" idx="12"/>
          </p:nvPr>
        </p:nvSpPr>
        <p:spPr>
          <a:ln/>
        </p:spPr>
        <p:txBody>
          <a:bodyPr/>
          <a:lstStyle>
            <a:lvl1pPr>
              <a:defRPr/>
            </a:lvl1pPr>
          </a:lstStyle>
          <a:p>
            <a:fld id="{131475F9-6460-FC4B-B38D-9C74BD3CA8CF}" type="slidenum">
              <a:rPr lang="en-US"/>
              <a:pPr/>
              <a:t>‹#›</a:t>
            </a:fld>
            <a:endParaRPr lang="en-US"/>
          </a:p>
        </p:txBody>
      </p:sp>
    </p:spTree>
    <p:extLst>
      <p:ext uri="{BB962C8B-B14F-4D97-AF65-F5344CB8AC3E}">
        <p14:creationId xmlns:p14="http://schemas.microsoft.com/office/powerpoint/2010/main" val="1563059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fld id="{E07C89DF-9C4B-8E4C-BA48-3B496F668EA1}" type="datetimeFigureOut">
              <a:rPr lang="en-US"/>
              <a:pPr/>
              <a:t>12/7/17</a:t>
            </a:fld>
            <a:endParaRPr lang="en-US"/>
          </a:p>
        </p:txBody>
      </p:sp>
      <p:sp>
        <p:nvSpPr>
          <p:cNvPr id="8" name="Rectangle 4"/>
          <p:cNvSpPr>
            <a:spLocks noGrp="1" noChangeArrowheads="1"/>
          </p:cNvSpPr>
          <p:nvPr>
            <p:ph type="ftr" sz="quarter" idx="11"/>
          </p:nvPr>
        </p:nvSpPr>
        <p:spPr>
          <a:ln/>
        </p:spPr>
        <p:txBody>
          <a:bodyPr/>
          <a:lstStyle>
            <a:lvl1pPr>
              <a:defRPr/>
            </a:lvl1pPr>
          </a:lstStyle>
          <a:p>
            <a:endParaRPr lang="en-US"/>
          </a:p>
        </p:txBody>
      </p:sp>
      <p:sp>
        <p:nvSpPr>
          <p:cNvPr id="9" name="Rectangle 5"/>
          <p:cNvSpPr>
            <a:spLocks noGrp="1" noChangeArrowheads="1"/>
          </p:cNvSpPr>
          <p:nvPr>
            <p:ph type="sldNum" sz="quarter" idx="12"/>
          </p:nvPr>
        </p:nvSpPr>
        <p:spPr>
          <a:ln/>
        </p:spPr>
        <p:txBody>
          <a:bodyPr/>
          <a:lstStyle>
            <a:lvl1pPr>
              <a:defRPr/>
            </a:lvl1pPr>
          </a:lstStyle>
          <a:p>
            <a:fld id="{5878DB67-4BBF-9443-9E4E-D44F5B20BCFB}" type="slidenum">
              <a:rPr lang="en-US"/>
              <a:pPr/>
              <a:t>‹#›</a:t>
            </a:fld>
            <a:endParaRPr lang="en-US"/>
          </a:p>
        </p:txBody>
      </p:sp>
    </p:spTree>
    <p:extLst>
      <p:ext uri="{BB962C8B-B14F-4D97-AF65-F5344CB8AC3E}">
        <p14:creationId xmlns:p14="http://schemas.microsoft.com/office/powerpoint/2010/main" val="3878462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fld id="{90491036-65FB-7545-9CD8-353795D46EDB}" type="datetimeFigureOut">
              <a:rPr lang="en-US"/>
              <a:pPr/>
              <a:t>12/7/17</a:t>
            </a:fld>
            <a:endParaRPr lang="en-US"/>
          </a:p>
        </p:txBody>
      </p:sp>
      <p:sp>
        <p:nvSpPr>
          <p:cNvPr id="4" name="Rectangle 4"/>
          <p:cNvSpPr>
            <a:spLocks noGrp="1" noChangeArrowheads="1"/>
          </p:cNvSpPr>
          <p:nvPr>
            <p:ph type="ftr" sz="quarter" idx="11"/>
          </p:nvPr>
        </p:nvSpPr>
        <p:spPr>
          <a:ln/>
        </p:spPr>
        <p:txBody>
          <a:bodyPr/>
          <a:lstStyle>
            <a:lvl1pPr>
              <a:defRPr/>
            </a:lvl1pPr>
          </a:lstStyle>
          <a:p>
            <a:endParaRPr lang="en-US"/>
          </a:p>
        </p:txBody>
      </p:sp>
      <p:sp>
        <p:nvSpPr>
          <p:cNvPr id="5" name="Rectangle 5"/>
          <p:cNvSpPr>
            <a:spLocks noGrp="1" noChangeArrowheads="1"/>
          </p:cNvSpPr>
          <p:nvPr>
            <p:ph type="sldNum" sz="quarter" idx="12"/>
          </p:nvPr>
        </p:nvSpPr>
        <p:spPr>
          <a:ln/>
        </p:spPr>
        <p:txBody>
          <a:bodyPr/>
          <a:lstStyle>
            <a:lvl1pPr>
              <a:defRPr/>
            </a:lvl1pPr>
          </a:lstStyle>
          <a:p>
            <a:fld id="{EBF399C2-3A93-8545-966E-5B2300B09D9B}" type="slidenum">
              <a:rPr lang="en-US"/>
              <a:pPr/>
              <a:t>‹#›</a:t>
            </a:fld>
            <a:endParaRPr lang="en-US"/>
          </a:p>
        </p:txBody>
      </p:sp>
    </p:spTree>
    <p:extLst>
      <p:ext uri="{BB962C8B-B14F-4D97-AF65-F5344CB8AC3E}">
        <p14:creationId xmlns:p14="http://schemas.microsoft.com/office/powerpoint/2010/main" val="377089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C1A55745-E285-4449-A7A6-41105206C541}" type="datetimeFigureOut">
              <a:rPr lang="en-US"/>
              <a:pPr/>
              <a:t>12/7/17</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9AC886FF-A2A1-6F45-9FBF-ECB455C5775A}" type="slidenum">
              <a:rPr lang="en-US"/>
              <a:pPr/>
              <a:t>‹#›</a:t>
            </a:fld>
            <a:endParaRPr lang="en-US"/>
          </a:p>
        </p:txBody>
      </p:sp>
    </p:spTree>
    <p:extLst>
      <p:ext uri="{BB962C8B-B14F-4D97-AF65-F5344CB8AC3E}">
        <p14:creationId xmlns:p14="http://schemas.microsoft.com/office/powerpoint/2010/main" val="4038204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1B826982-FA15-A445-B027-EBF991B38643}" type="datetimeFigureOut">
              <a:rPr lang="en-US"/>
              <a:pPr/>
              <a:t>12/7/17</a:t>
            </a:fld>
            <a:endParaRPr lang="en-US"/>
          </a:p>
        </p:txBody>
      </p:sp>
      <p:sp>
        <p:nvSpPr>
          <p:cNvPr id="3" name="Rectangle 4"/>
          <p:cNvSpPr>
            <a:spLocks noGrp="1" noChangeArrowheads="1"/>
          </p:cNvSpPr>
          <p:nvPr>
            <p:ph type="ftr" sz="quarter" idx="11"/>
          </p:nvPr>
        </p:nvSpPr>
        <p:spPr>
          <a:ln/>
        </p:spPr>
        <p:txBody>
          <a:bodyPr/>
          <a:lstStyle>
            <a:lvl1pPr>
              <a:defRPr/>
            </a:lvl1pPr>
          </a:lstStyle>
          <a:p>
            <a:endParaRPr lang="en-US"/>
          </a:p>
        </p:txBody>
      </p:sp>
      <p:sp>
        <p:nvSpPr>
          <p:cNvPr id="4" name="Rectangle 5"/>
          <p:cNvSpPr>
            <a:spLocks noGrp="1" noChangeArrowheads="1"/>
          </p:cNvSpPr>
          <p:nvPr>
            <p:ph type="sldNum" sz="quarter" idx="12"/>
          </p:nvPr>
        </p:nvSpPr>
        <p:spPr>
          <a:ln/>
        </p:spPr>
        <p:txBody>
          <a:bodyPr/>
          <a:lstStyle>
            <a:lvl1pPr>
              <a:defRPr/>
            </a:lvl1pPr>
          </a:lstStyle>
          <a:p>
            <a:fld id="{EFF3661D-C5BC-CE4D-B627-1AF37FA4ED18}" type="slidenum">
              <a:rPr lang="en-US"/>
              <a:pPr/>
              <a:t>‹#›</a:t>
            </a:fld>
            <a:endParaRPr lang="en-US"/>
          </a:p>
        </p:txBody>
      </p:sp>
    </p:spTree>
    <p:extLst>
      <p:ext uri="{BB962C8B-B14F-4D97-AF65-F5344CB8AC3E}">
        <p14:creationId xmlns:p14="http://schemas.microsoft.com/office/powerpoint/2010/main" val="24683178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9F63046D-1700-BB4A-99B9-BD442C8F6135}" type="datetimeFigureOut">
              <a:rPr lang="en-US"/>
              <a:pPr/>
              <a:t>12/7/17</a:t>
            </a:fld>
            <a:endParaRPr lang="en-US"/>
          </a:p>
        </p:txBody>
      </p:sp>
      <p:sp>
        <p:nvSpPr>
          <p:cNvPr id="6" name="Rectangle 4"/>
          <p:cNvSpPr>
            <a:spLocks noGrp="1" noChangeArrowheads="1"/>
          </p:cNvSpPr>
          <p:nvPr>
            <p:ph type="ftr" sz="quarter" idx="11"/>
          </p:nvPr>
        </p:nvSpPr>
        <p:spPr>
          <a:ln/>
        </p:spPr>
        <p:txBody>
          <a:bodyPr/>
          <a:lstStyle>
            <a:lvl1pPr>
              <a:defRPr/>
            </a:lvl1pPr>
          </a:lstStyle>
          <a:p>
            <a:endParaRPr lang="en-US"/>
          </a:p>
        </p:txBody>
      </p:sp>
      <p:sp>
        <p:nvSpPr>
          <p:cNvPr id="7" name="Rectangle 5"/>
          <p:cNvSpPr>
            <a:spLocks noGrp="1" noChangeArrowheads="1"/>
          </p:cNvSpPr>
          <p:nvPr>
            <p:ph type="sldNum" sz="quarter" idx="12"/>
          </p:nvPr>
        </p:nvSpPr>
        <p:spPr>
          <a:ln/>
        </p:spPr>
        <p:txBody>
          <a:bodyPr/>
          <a:lstStyle>
            <a:lvl1pPr>
              <a:defRPr/>
            </a:lvl1pPr>
          </a:lstStyle>
          <a:p>
            <a:fld id="{CAF57826-2894-D449-8B0E-EF21517420CE}" type="slidenum">
              <a:rPr lang="en-US"/>
              <a:pPr/>
              <a:t>‹#›</a:t>
            </a:fld>
            <a:endParaRPr lang="en-US"/>
          </a:p>
        </p:txBody>
      </p:sp>
    </p:spTree>
    <p:extLst>
      <p:ext uri="{BB962C8B-B14F-4D97-AF65-F5344CB8AC3E}">
        <p14:creationId xmlns:p14="http://schemas.microsoft.com/office/powerpoint/2010/main" val="4161028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CC574E38-D84B-F046-8AED-B19484613460}" type="datetimeFigureOut">
              <a:rPr lang="en-US"/>
              <a:pPr/>
              <a:t>12/7/17</a:t>
            </a:fld>
            <a:endParaRPr lang="en-US"/>
          </a:p>
        </p:txBody>
      </p:sp>
      <p:sp>
        <p:nvSpPr>
          <p:cNvPr id="6" name="Rectangle 4"/>
          <p:cNvSpPr>
            <a:spLocks noGrp="1" noChangeArrowheads="1"/>
          </p:cNvSpPr>
          <p:nvPr>
            <p:ph type="ftr" sz="quarter" idx="11"/>
          </p:nvPr>
        </p:nvSpPr>
        <p:spPr>
          <a:ln/>
        </p:spPr>
        <p:txBody>
          <a:bodyPr/>
          <a:lstStyle>
            <a:lvl1pPr>
              <a:defRPr/>
            </a:lvl1pPr>
          </a:lstStyle>
          <a:p>
            <a:endParaRPr lang="en-US"/>
          </a:p>
        </p:txBody>
      </p:sp>
      <p:sp>
        <p:nvSpPr>
          <p:cNvPr id="7" name="Rectangle 5"/>
          <p:cNvSpPr>
            <a:spLocks noGrp="1" noChangeArrowheads="1"/>
          </p:cNvSpPr>
          <p:nvPr>
            <p:ph type="sldNum" sz="quarter" idx="12"/>
          </p:nvPr>
        </p:nvSpPr>
        <p:spPr>
          <a:ln/>
        </p:spPr>
        <p:txBody>
          <a:bodyPr/>
          <a:lstStyle>
            <a:lvl1pPr>
              <a:defRPr/>
            </a:lvl1pPr>
          </a:lstStyle>
          <a:p>
            <a:fld id="{E70C45D2-F086-4F4D-8E38-B54666E5D126}" type="slidenum">
              <a:rPr lang="en-US"/>
              <a:pPr/>
              <a:t>‹#›</a:t>
            </a:fld>
            <a:endParaRPr lang="en-US"/>
          </a:p>
        </p:txBody>
      </p:sp>
    </p:spTree>
    <p:extLst>
      <p:ext uri="{BB962C8B-B14F-4D97-AF65-F5344CB8AC3E}">
        <p14:creationId xmlns:p14="http://schemas.microsoft.com/office/powerpoint/2010/main" val="4009792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fld id="{FA1992AC-4D6B-ED44-80B1-1F2F2590731D}" type="datetimeFigureOut">
              <a:rPr lang="en-US"/>
              <a:pPr/>
              <a:t>12/7/17</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a:ln/>
        </p:spPr>
        <p:txBody>
          <a:bodyPr/>
          <a:lstStyle>
            <a:lvl1pPr>
              <a:defRPr/>
            </a:lvl1pPr>
          </a:lstStyle>
          <a:p>
            <a:fld id="{E22D1494-CC59-9245-A241-D6742CC4A70C}" type="slidenum">
              <a:rPr lang="en-US"/>
              <a:pPr/>
              <a:t>‹#›</a:t>
            </a:fld>
            <a:endParaRPr lang="en-US"/>
          </a:p>
        </p:txBody>
      </p:sp>
    </p:spTree>
    <p:extLst>
      <p:ext uri="{BB962C8B-B14F-4D97-AF65-F5344CB8AC3E}">
        <p14:creationId xmlns:p14="http://schemas.microsoft.com/office/powerpoint/2010/main" val="251459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fld id="{8B456303-9315-DD4C-A56C-DA255DDA0B1C}" type="datetimeFigureOut">
              <a:rPr lang="en-US"/>
              <a:pPr/>
              <a:t>12/7/17</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a:ln/>
        </p:spPr>
        <p:txBody>
          <a:bodyPr/>
          <a:lstStyle>
            <a:lvl1pPr>
              <a:defRPr/>
            </a:lvl1pPr>
          </a:lstStyle>
          <a:p>
            <a:fld id="{4025F8BF-2634-9D48-B89B-B6CC29E9C694}" type="slidenum">
              <a:rPr lang="en-US"/>
              <a:pPr/>
              <a:t>‹#›</a:t>
            </a:fld>
            <a:endParaRPr lang="en-US"/>
          </a:p>
        </p:txBody>
      </p:sp>
    </p:spTree>
    <p:extLst>
      <p:ext uri="{BB962C8B-B14F-4D97-AF65-F5344CB8AC3E}">
        <p14:creationId xmlns:p14="http://schemas.microsoft.com/office/powerpoint/2010/main" val="856329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EEA4438D-1A9E-F742-91F1-E70A3CA927F1}"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B759355-6F4A-304C-8E20-BF209DAB2309}" type="slidenum">
              <a:rPr lang="en-US"/>
              <a:pPr/>
              <a:t>‹#›</a:t>
            </a:fld>
            <a:endParaRPr lang="en-US"/>
          </a:p>
        </p:txBody>
      </p:sp>
    </p:spTree>
    <p:extLst>
      <p:ext uri="{BB962C8B-B14F-4D97-AF65-F5344CB8AC3E}">
        <p14:creationId xmlns:p14="http://schemas.microsoft.com/office/powerpoint/2010/main" val="4138714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55E25C-81C9-D643-867F-85A0740C5C73}"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DBEB28D-C359-3C4B-A106-075EF758D0B2}" type="slidenum">
              <a:rPr lang="en-US"/>
              <a:pPr/>
              <a:t>‹#›</a:t>
            </a:fld>
            <a:endParaRPr lang="en-US"/>
          </a:p>
        </p:txBody>
      </p:sp>
    </p:spTree>
    <p:extLst>
      <p:ext uri="{BB962C8B-B14F-4D97-AF65-F5344CB8AC3E}">
        <p14:creationId xmlns:p14="http://schemas.microsoft.com/office/powerpoint/2010/main" val="1430919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2A3A971-D806-5B4F-830D-1818344063AA}"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A649BD4-039D-4E43-A4E0-94CC96FB9649}" type="slidenum">
              <a:rPr lang="en-US"/>
              <a:pPr/>
              <a:t>‹#›</a:t>
            </a:fld>
            <a:endParaRPr lang="en-US"/>
          </a:p>
        </p:txBody>
      </p:sp>
    </p:spTree>
    <p:extLst>
      <p:ext uri="{BB962C8B-B14F-4D97-AF65-F5344CB8AC3E}">
        <p14:creationId xmlns:p14="http://schemas.microsoft.com/office/powerpoint/2010/main" val="2839027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7FC7935-F92F-274A-B54C-B57F7CC45699}"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AB149D-D47F-A64B-AEFD-948A3865ED78}" type="slidenum">
              <a:rPr lang="en-US"/>
              <a:pPr/>
              <a:t>‹#›</a:t>
            </a:fld>
            <a:endParaRPr lang="en-US"/>
          </a:p>
        </p:txBody>
      </p:sp>
    </p:spTree>
    <p:extLst>
      <p:ext uri="{BB962C8B-B14F-4D97-AF65-F5344CB8AC3E}">
        <p14:creationId xmlns:p14="http://schemas.microsoft.com/office/powerpoint/2010/main" val="1228002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5130B20-22C8-1448-9BE5-0C2244FCD98C}" type="datetimeFigureOut">
              <a:rPr lang="en-US"/>
              <a:pPr/>
              <a:t>12/7/17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3C72A29-2E5B-B741-82C2-A23ABF127CEF}" type="slidenum">
              <a:rPr lang="en-US"/>
              <a:pPr/>
              <a:t>‹#›</a:t>
            </a:fld>
            <a:endParaRPr lang="en-US"/>
          </a:p>
        </p:txBody>
      </p:sp>
    </p:spTree>
    <p:extLst>
      <p:ext uri="{BB962C8B-B14F-4D97-AF65-F5344CB8AC3E}">
        <p14:creationId xmlns:p14="http://schemas.microsoft.com/office/powerpoint/2010/main" val="13498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C3EA303C-BEAB-E54E-B60A-C908911FA72C}" type="datetimeFigureOut">
              <a:rPr lang="en-US"/>
              <a:pPr/>
              <a:t>12/7/17</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34EEC3DE-AEC6-2146-A619-D7ABD347D2B0}" type="slidenum">
              <a:rPr lang="en-US"/>
              <a:pPr/>
              <a:t>‹#›</a:t>
            </a:fld>
            <a:endParaRPr lang="en-US"/>
          </a:p>
        </p:txBody>
      </p:sp>
    </p:spTree>
    <p:extLst>
      <p:ext uri="{BB962C8B-B14F-4D97-AF65-F5344CB8AC3E}">
        <p14:creationId xmlns:p14="http://schemas.microsoft.com/office/powerpoint/2010/main" val="1028676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948A47F-EE6D-5540-9862-D3EE095B1F21}" type="datetimeFigureOut">
              <a:rPr lang="en-US"/>
              <a:pPr/>
              <a:t>12/7/17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3B0CDE6-B7A7-5F4B-9B78-34D6794B24F2}" type="slidenum">
              <a:rPr lang="en-US"/>
              <a:pPr/>
              <a:t>‹#›</a:t>
            </a:fld>
            <a:endParaRPr lang="en-US"/>
          </a:p>
        </p:txBody>
      </p:sp>
    </p:spTree>
    <p:extLst>
      <p:ext uri="{BB962C8B-B14F-4D97-AF65-F5344CB8AC3E}">
        <p14:creationId xmlns:p14="http://schemas.microsoft.com/office/powerpoint/2010/main" val="613051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AAE17E-4865-D64F-965B-492B0290ED41}" type="datetimeFigureOut">
              <a:rPr lang="en-US"/>
              <a:pPr/>
              <a:t>12/7/17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48B5FDA-70B9-6B42-A0A9-00D9DF316772}" type="slidenum">
              <a:rPr lang="en-US"/>
              <a:pPr/>
              <a:t>‹#›</a:t>
            </a:fld>
            <a:endParaRPr lang="en-US"/>
          </a:p>
        </p:txBody>
      </p:sp>
    </p:spTree>
    <p:extLst>
      <p:ext uri="{BB962C8B-B14F-4D97-AF65-F5344CB8AC3E}">
        <p14:creationId xmlns:p14="http://schemas.microsoft.com/office/powerpoint/2010/main" val="3761033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3FDDBAF-3CFD-F847-BD03-FD87A1BB44B7}"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504286-EA8A-C34C-B394-345AC6A1575C}" type="slidenum">
              <a:rPr lang="en-US"/>
              <a:pPr/>
              <a:t>‹#›</a:t>
            </a:fld>
            <a:endParaRPr lang="en-US"/>
          </a:p>
        </p:txBody>
      </p:sp>
    </p:spTree>
    <p:extLst>
      <p:ext uri="{BB962C8B-B14F-4D97-AF65-F5344CB8AC3E}">
        <p14:creationId xmlns:p14="http://schemas.microsoft.com/office/powerpoint/2010/main" val="3702904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1ECABD4-2310-F74F-A2CC-68E95C0FF159}"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10DB53-8B2A-3546-A8BA-7894C25452FA}" type="slidenum">
              <a:rPr lang="en-US"/>
              <a:pPr/>
              <a:t>‹#›</a:t>
            </a:fld>
            <a:endParaRPr lang="en-US"/>
          </a:p>
        </p:txBody>
      </p:sp>
    </p:spTree>
    <p:extLst>
      <p:ext uri="{BB962C8B-B14F-4D97-AF65-F5344CB8AC3E}">
        <p14:creationId xmlns:p14="http://schemas.microsoft.com/office/powerpoint/2010/main" val="487474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2D42987-422B-614F-A8DF-F54C9A533C47}"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1F74666-3445-5248-A8A8-D82C6B4FF5C7}" type="slidenum">
              <a:rPr lang="en-US"/>
              <a:pPr/>
              <a:t>‹#›</a:t>
            </a:fld>
            <a:endParaRPr lang="en-US"/>
          </a:p>
        </p:txBody>
      </p:sp>
    </p:spTree>
    <p:extLst>
      <p:ext uri="{BB962C8B-B14F-4D97-AF65-F5344CB8AC3E}">
        <p14:creationId xmlns:p14="http://schemas.microsoft.com/office/powerpoint/2010/main" val="2549418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41EAC16-BB1E-4B46-BF8F-668DEB0FA5C5}"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4005048-B703-B54D-9F7E-CFE21DC231CB}" type="slidenum">
              <a:rPr lang="en-US"/>
              <a:pPr/>
              <a:t>‹#›</a:t>
            </a:fld>
            <a:endParaRPr lang="en-US"/>
          </a:p>
        </p:txBody>
      </p:sp>
    </p:spTree>
    <p:extLst>
      <p:ext uri="{BB962C8B-B14F-4D97-AF65-F5344CB8AC3E}">
        <p14:creationId xmlns:p14="http://schemas.microsoft.com/office/powerpoint/2010/main" val="659737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3107B735-3798-114D-8064-AE9A4903E984}"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4E6470C-93FE-7A4F-9BA6-2166D1BEFFE5}" type="slidenum">
              <a:rPr lang="en-US"/>
              <a:pPr/>
              <a:t>‹#›</a:t>
            </a:fld>
            <a:endParaRPr lang="en-US"/>
          </a:p>
        </p:txBody>
      </p:sp>
    </p:spTree>
    <p:extLst>
      <p:ext uri="{BB962C8B-B14F-4D97-AF65-F5344CB8AC3E}">
        <p14:creationId xmlns:p14="http://schemas.microsoft.com/office/powerpoint/2010/main" val="2123046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F65AEA2-D2E6-EA42-A1FC-99CC94D90116}"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FA0571F-AF43-5741-811F-BCC0BD91D217}" type="slidenum">
              <a:rPr lang="en-US"/>
              <a:pPr/>
              <a:t>‹#›</a:t>
            </a:fld>
            <a:endParaRPr lang="en-US"/>
          </a:p>
        </p:txBody>
      </p:sp>
    </p:spTree>
    <p:extLst>
      <p:ext uri="{BB962C8B-B14F-4D97-AF65-F5344CB8AC3E}">
        <p14:creationId xmlns:p14="http://schemas.microsoft.com/office/powerpoint/2010/main" val="17980423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847D0AE-2466-0142-86D8-C057B781539A}"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AFCA615-4A70-A740-9A83-C796E6AE1706}" type="slidenum">
              <a:rPr lang="en-US"/>
              <a:pPr/>
              <a:t>‹#›</a:t>
            </a:fld>
            <a:endParaRPr lang="en-US"/>
          </a:p>
        </p:txBody>
      </p:sp>
    </p:spTree>
    <p:extLst>
      <p:ext uri="{BB962C8B-B14F-4D97-AF65-F5344CB8AC3E}">
        <p14:creationId xmlns:p14="http://schemas.microsoft.com/office/powerpoint/2010/main" val="31484132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B96C754-FE9E-B742-8529-D5DECB5E0442}"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32ACB23-E93D-FA4C-9EE6-18405651BFFE}" type="slidenum">
              <a:rPr lang="en-US"/>
              <a:pPr/>
              <a:t>‹#›</a:t>
            </a:fld>
            <a:endParaRPr lang="en-US"/>
          </a:p>
        </p:txBody>
      </p:sp>
    </p:spTree>
    <p:extLst>
      <p:ext uri="{BB962C8B-B14F-4D97-AF65-F5344CB8AC3E}">
        <p14:creationId xmlns:p14="http://schemas.microsoft.com/office/powerpoint/2010/main" val="18001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BFD81B2D-776C-1F42-8F3D-887EA543F735}" type="datetimeFigureOut">
              <a:rPr lang="en-US"/>
              <a:pPr/>
              <a:t>12/7/17</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6D2CAA65-5CF0-A54A-8840-3865EBAFA35B}" type="slidenum">
              <a:rPr lang="en-US"/>
              <a:pPr/>
              <a:t>‹#›</a:t>
            </a:fld>
            <a:endParaRPr lang="en-US"/>
          </a:p>
        </p:txBody>
      </p:sp>
    </p:spTree>
    <p:extLst>
      <p:ext uri="{BB962C8B-B14F-4D97-AF65-F5344CB8AC3E}">
        <p14:creationId xmlns:p14="http://schemas.microsoft.com/office/powerpoint/2010/main" val="2269650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0416BD3-0050-A14F-A18B-997588FEBC5B}" type="datetimeFigureOut">
              <a:rPr lang="en-US"/>
              <a:pPr/>
              <a:t>12/7/17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942FA0-D6C3-6643-A7A6-1AB163C0AC02}" type="slidenum">
              <a:rPr lang="en-US"/>
              <a:pPr/>
              <a:t>‹#›</a:t>
            </a:fld>
            <a:endParaRPr lang="en-US"/>
          </a:p>
        </p:txBody>
      </p:sp>
    </p:spTree>
    <p:extLst>
      <p:ext uri="{BB962C8B-B14F-4D97-AF65-F5344CB8AC3E}">
        <p14:creationId xmlns:p14="http://schemas.microsoft.com/office/powerpoint/2010/main" val="4021330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73045486-5F6F-924A-94C3-6B47E8F3E33D}" type="datetimeFigureOut">
              <a:rPr lang="en-US"/>
              <a:pPr/>
              <a:t>12/7/17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A450D94-5D39-EF44-8DFD-E10549A99B46}" type="slidenum">
              <a:rPr lang="en-US"/>
              <a:pPr/>
              <a:t>‹#›</a:t>
            </a:fld>
            <a:endParaRPr lang="en-US"/>
          </a:p>
        </p:txBody>
      </p:sp>
    </p:spTree>
    <p:extLst>
      <p:ext uri="{BB962C8B-B14F-4D97-AF65-F5344CB8AC3E}">
        <p14:creationId xmlns:p14="http://schemas.microsoft.com/office/powerpoint/2010/main" val="3940699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A167944-167D-654B-9FC9-F06B9C33673D}" type="datetimeFigureOut">
              <a:rPr lang="en-US"/>
              <a:pPr/>
              <a:t>12/7/17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B1C312D-BD09-5141-B39A-BC60BD750AF9}" type="slidenum">
              <a:rPr lang="en-US"/>
              <a:pPr/>
              <a:t>‹#›</a:t>
            </a:fld>
            <a:endParaRPr lang="en-US"/>
          </a:p>
        </p:txBody>
      </p:sp>
    </p:spTree>
    <p:extLst>
      <p:ext uri="{BB962C8B-B14F-4D97-AF65-F5344CB8AC3E}">
        <p14:creationId xmlns:p14="http://schemas.microsoft.com/office/powerpoint/2010/main" val="2346303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C3600E6-2954-FC4E-A5DE-07F747C91416}"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B8937-CE5B-3B40-A512-5AC562ECBEE4}" type="slidenum">
              <a:rPr lang="en-US"/>
              <a:pPr/>
              <a:t>‹#›</a:t>
            </a:fld>
            <a:endParaRPr lang="en-US"/>
          </a:p>
        </p:txBody>
      </p:sp>
    </p:spTree>
    <p:extLst>
      <p:ext uri="{BB962C8B-B14F-4D97-AF65-F5344CB8AC3E}">
        <p14:creationId xmlns:p14="http://schemas.microsoft.com/office/powerpoint/2010/main" val="1813629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207B00A-211F-6645-8FCF-33C4A96DFBB9}" type="datetimeFigureOut">
              <a:rPr lang="en-US"/>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45A188-304C-6047-BA62-71E03A25FA5B}" type="slidenum">
              <a:rPr lang="en-US"/>
              <a:pPr/>
              <a:t>‹#›</a:t>
            </a:fld>
            <a:endParaRPr lang="en-US"/>
          </a:p>
        </p:txBody>
      </p:sp>
    </p:spTree>
    <p:extLst>
      <p:ext uri="{BB962C8B-B14F-4D97-AF65-F5344CB8AC3E}">
        <p14:creationId xmlns:p14="http://schemas.microsoft.com/office/powerpoint/2010/main" val="3436177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CE7AC85-D25B-5840-A437-280477FE2B48}"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EB3FAAE-B3E4-5746-ABB8-90973FDE616D}" type="slidenum">
              <a:rPr lang="en-US"/>
              <a:pPr/>
              <a:t>‹#›</a:t>
            </a:fld>
            <a:endParaRPr lang="en-US"/>
          </a:p>
        </p:txBody>
      </p:sp>
    </p:spTree>
    <p:extLst>
      <p:ext uri="{BB962C8B-B14F-4D97-AF65-F5344CB8AC3E}">
        <p14:creationId xmlns:p14="http://schemas.microsoft.com/office/powerpoint/2010/main" val="17598126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AACFE85-C652-4740-982B-2DCE80FB48B0}" type="datetimeFigureOut">
              <a:rPr lang="en-US"/>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763CAC0-3FE5-1044-A12E-2B3592BAC311}" type="slidenum">
              <a:rPr lang="en-US"/>
              <a:pPr/>
              <a:t>‹#›</a:t>
            </a:fld>
            <a:endParaRPr lang="en-US"/>
          </a:p>
        </p:txBody>
      </p:sp>
    </p:spTree>
    <p:extLst>
      <p:ext uri="{BB962C8B-B14F-4D97-AF65-F5344CB8AC3E}">
        <p14:creationId xmlns:p14="http://schemas.microsoft.com/office/powerpoint/2010/main" val="2383757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192CFF22-3CC8-0B4F-A9E6-F7DBF52712F6}" type="slidenum">
              <a:rPr lang="en-US"/>
              <a:pPr/>
              <a:t>‹#›</a:t>
            </a:fld>
            <a:endParaRPr lang="en-US"/>
          </a:p>
        </p:txBody>
      </p:sp>
    </p:spTree>
    <p:extLst>
      <p:ext uri="{BB962C8B-B14F-4D97-AF65-F5344CB8AC3E}">
        <p14:creationId xmlns:p14="http://schemas.microsoft.com/office/powerpoint/2010/main" val="6401247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16C83C6E-1B5B-1646-89C8-8CC3D256527F}" type="slidenum">
              <a:rPr lang="en-US"/>
              <a:pPr/>
              <a:t>‹#›</a:t>
            </a:fld>
            <a:endParaRPr lang="en-US"/>
          </a:p>
        </p:txBody>
      </p:sp>
    </p:spTree>
    <p:extLst>
      <p:ext uri="{BB962C8B-B14F-4D97-AF65-F5344CB8AC3E}">
        <p14:creationId xmlns:p14="http://schemas.microsoft.com/office/powerpoint/2010/main" val="3248883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7AC53C5C-F133-A84A-88FD-8DFA014DA1E4}" type="slidenum">
              <a:rPr lang="en-US"/>
              <a:pPr/>
              <a:t>‹#›</a:t>
            </a:fld>
            <a:endParaRPr lang="en-US"/>
          </a:p>
        </p:txBody>
      </p:sp>
    </p:spTree>
    <p:extLst>
      <p:ext uri="{BB962C8B-B14F-4D97-AF65-F5344CB8AC3E}">
        <p14:creationId xmlns:p14="http://schemas.microsoft.com/office/powerpoint/2010/main" val="351452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C636059B-3F42-834D-B6BC-625A11611D2D}" type="datetimeFigureOut">
              <a:rPr lang="en-US"/>
              <a:pPr/>
              <a:t>12/7/17</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B1BE8586-4431-EB4D-A3C3-FBF9A8330EDB}" type="slidenum">
              <a:rPr lang="en-US"/>
              <a:pPr/>
              <a:t>‹#›</a:t>
            </a:fld>
            <a:endParaRPr lang="en-US"/>
          </a:p>
        </p:txBody>
      </p:sp>
    </p:spTree>
    <p:extLst>
      <p:ext uri="{BB962C8B-B14F-4D97-AF65-F5344CB8AC3E}">
        <p14:creationId xmlns:p14="http://schemas.microsoft.com/office/powerpoint/2010/main" val="29115327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12ABB2CF-5DD8-0B40-8463-2D8C9863076D}" type="slidenum">
              <a:rPr lang="en-US"/>
              <a:pPr/>
              <a:t>‹#›</a:t>
            </a:fld>
            <a:endParaRPr lang="en-US"/>
          </a:p>
        </p:txBody>
      </p:sp>
    </p:spTree>
    <p:extLst>
      <p:ext uri="{BB962C8B-B14F-4D97-AF65-F5344CB8AC3E}">
        <p14:creationId xmlns:p14="http://schemas.microsoft.com/office/powerpoint/2010/main" val="17633219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endParaRPr lang="en-US"/>
          </a:p>
        </p:txBody>
      </p:sp>
      <p:sp>
        <p:nvSpPr>
          <p:cNvPr id="8" name="Rectangle 45"/>
          <p:cNvSpPr>
            <a:spLocks noGrp="1" noChangeArrowheads="1"/>
          </p:cNvSpPr>
          <p:nvPr>
            <p:ph type="ftr" sz="quarter" idx="11"/>
          </p:nvPr>
        </p:nvSpPr>
        <p:spPr>
          <a:ln/>
        </p:spPr>
        <p:txBody>
          <a:bodyPr/>
          <a:lstStyle>
            <a:lvl1pPr>
              <a:defRPr/>
            </a:lvl1pPr>
          </a:lstStyle>
          <a:p>
            <a:endParaRPr lang="en-US"/>
          </a:p>
        </p:txBody>
      </p:sp>
      <p:sp>
        <p:nvSpPr>
          <p:cNvPr id="9" name="Rectangle 46"/>
          <p:cNvSpPr>
            <a:spLocks noGrp="1" noChangeArrowheads="1"/>
          </p:cNvSpPr>
          <p:nvPr>
            <p:ph type="sldNum" sz="quarter" idx="12"/>
          </p:nvPr>
        </p:nvSpPr>
        <p:spPr>
          <a:ln/>
        </p:spPr>
        <p:txBody>
          <a:bodyPr/>
          <a:lstStyle>
            <a:lvl1pPr>
              <a:defRPr/>
            </a:lvl1pPr>
          </a:lstStyle>
          <a:p>
            <a:fld id="{8EC1198B-CFB4-424D-B1DB-3BF79E13B86E}" type="slidenum">
              <a:rPr lang="en-US"/>
              <a:pPr/>
              <a:t>‹#›</a:t>
            </a:fld>
            <a:endParaRPr lang="en-US"/>
          </a:p>
        </p:txBody>
      </p:sp>
    </p:spTree>
    <p:extLst>
      <p:ext uri="{BB962C8B-B14F-4D97-AF65-F5344CB8AC3E}">
        <p14:creationId xmlns:p14="http://schemas.microsoft.com/office/powerpoint/2010/main" val="37902553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endParaRPr lang="en-US"/>
          </a:p>
        </p:txBody>
      </p:sp>
      <p:sp>
        <p:nvSpPr>
          <p:cNvPr id="4" name="Rectangle 45"/>
          <p:cNvSpPr>
            <a:spLocks noGrp="1" noChangeArrowheads="1"/>
          </p:cNvSpPr>
          <p:nvPr>
            <p:ph type="ftr" sz="quarter" idx="11"/>
          </p:nvPr>
        </p:nvSpPr>
        <p:spPr>
          <a:ln/>
        </p:spPr>
        <p:txBody>
          <a:bodyPr/>
          <a:lstStyle>
            <a:lvl1pPr>
              <a:defRPr/>
            </a:lvl1pPr>
          </a:lstStyle>
          <a:p>
            <a:endParaRPr lang="en-US"/>
          </a:p>
        </p:txBody>
      </p:sp>
      <p:sp>
        <p:nvSpPr>
          <p:cNvPr id="5" name="Rectangle 46"/>
          <p:cNvSpPr>
            <a:spLocks noGrp="1" noChangeArrowheads="1"/>
          </p:cNvSpPr>
          <p:nvPr>
            <p:ph type="sldNum" sz="quarter" idx="12"/>
          </p:nvPr>
        </p:nvSpPr>
        <p:spPr>
          <a:ln/>
        </p:spPr>
        <p:txBody>
          <a:bodyPr/>
          <a:lstStyle>
            <a:lvl1pPr>
              <a:defRPr/>
            </a:lvl1pPr>
          </a:lstStyle>
          <a:p>
            <a:fld id="{E9044BBB-D70F-E64F-A684-716E3F7DBEF3}" type="slidenum">
              <a:rPr lang="en-US"/>
              <a:pPr/>
              <a:t>‹#›</a:t>
            </a:fld>
            <a:endParaRPr lang="en-US"/>
          </a:p>
        </p:txBody>
      </p:sp>
    </p:spTree>
    <p:extLst>
      <p:ext uri="{BB962C8B-B14F-4D97-AF65-F5344CB8AC3E}">
        <p14:creationId xmlns:p14="http://schemas.microsoft.com/office/powerpoint/2010/main" val="1634239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endParaRPr lang="en-US"/>
          </a:p>
        </p:txBody>
      </p:sp>
      <p:sp>
        <p:nvSpPr>
          <p:cNvPr id="3" name="Rectangle 45"/>
          <p:cNvSpPr>
            <a:spLocks noGrp="1" noChangeArrowheads="1"/>
          </p:cNvSpPr>
          <p:nvPr>
            <p:ph type="ftr" sz="quarter" idx="11"/>
          </p:nvPr>
        </p:nvSpPr>
        <p:spPr>
          <a:ln/>
        </p:spPr>
        <p:txBody>
          <a:bodyPr/>
          <a:lstStyle>
            <a:lvl1pPr>
              <a:defRPr/>
            </a:lvl1pPr>
          </a:lstStyle>
          <a:p>
            <a:endParaRPr lang="en-US"/>
          </a:p>
        </p:txBody>
      </p:sp>
      <p:sp>
        <p:nvSpPr>
          <p:cNvPr id="4" name="Rectangle 46"/>
          <p:cNvSpPr>
            <a:spLocks noGrp="1" noChangeArrowheads="1"/>
          </p:cNvSpPr>
          <p:nvPr>
            <p:ph type="sldNum" sz="quarter" idx="12"/>
          </p:nvPr>
        </p:nvSpPr>
        <p:spPr>
          <a:ln/>
        </p:spPr>
        <p:txBody>
          <a:bodyPr/>
          <a:lstStyle>
            <a:lvl1pPr>
              <a:defRPr/>
            </a:lvl1pPr>
          </a:lstStyle>
          <a:p>
            <a:fld id="{A1F5B98B-49D5-0240-A44A-2E6D14CD080C}" type="slidenum">
              <a:rPr lang="en-US"/>
              <a:pPr/>
              <a:t>‹#›</a:t>
            </a:fld>
            <a:endParaRPr lang="en-US"/>
          </a:p>
        </p:txBody>
      </p:sp>
    </p:spTree>
    <p:extLst>
      <p:ext uri="{BB962C8B-B14F-4D97-AF65-F5344CB8AC3E}">
        <p14:creationId xmlns:p14="http://schemas.microsoft.com/office/powerpoint/2010/main" val="1067470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15860199-AB04-964C-80AA-E1D39A5C0DA3}" type="slidenum">
              <a:rPr lang="en-US"/>
              <a:pPr/>
              <a:t>‹#›</a:t>
            </a:fld>
            <a:endParaRPr lang="en-US"/>
          </a:p>
        </p:txBody>
      </p:sp>
    </p:spTree>
    <p:extLst>
      <p:ext uri="{BB962C8B-B14F-4D97-AF65-F5344CB8AC3E}">
        <p14:creationId xmlns:p14="http://schemas.microsoft.com/office/powerpoint/2010/main" val="7389388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56535212-EE2F-D942-B230-38BA80266355}" type="slidenum">
              <a:rPr lang="en-US"/>
              <a:pPr/>
              <a:t>‹#›</a:t>
            </a:fld>
            <a:endParaRPr lang="en-US"/>
          </a:p>
        </p:txBody>
      </p:sp>
    </p:spTree>
    <p:extLst>
      <p:ext uri="{BB962C8B-B14F-4D97-AF65-F5344CB8AC3E}">
        <p14:creationId xmlns:p14="http://schemas.microsoft.com/office/powerpoint/2010/main" val="8320202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7A26FB74-E496-DD4B-AE91-83CFD3A85A53}" type="slidenum">
              <a:rPr lang="en-US"/>
              <a:pPr/>
              <a:t>‹#›</a:t>
            </a:fld>
            <a:endParaRPr lang="en-US"/>
          </a:p>
        </p:txBody>
      </p:sp>
    </p:spTree>
    <p:extLst>
      <p:ext uri="{BB962C8B-B14F-4D97-AF65-F5344CB8AC3E}">
        <p14:creationId xmlns:p14="http://schemas.microsoft.com/office/powerpoint/2010/main" val="31946961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73C5D789-ADEE-6D46-AB0B-75ED776DC0DA}" type="slidenum">
              <a:rPr lang="en-US"/>
              <a:pPr/>
              <a:t>‹#›</a:t>
            </a:fld>
            <a:endParaRPr lang="en-US"/>
          </a:p>
        </p:txBody>
      </p:sp>
    </p:spTree>
    <p:extLst>
      <p:ext uri="{BB962C8B-B14F-4D97-AF65-F5344CB8AC3E}">
        <p14:creationId xmlns:p14="http://schemas.microsoft.com/office/powerpoint/2010/main" val="3787463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000B1634-EA6D-D240-AD7F-1C365C464BBC}" type="slidenum">
              <a:rPr lang="en-US"/>
              <a:pPr/>
              <a:t>‹#›</a:t>
            </a:fld>
            <a:endParaRPr lang="en-US"/>
          </a:p>
        </p:txBody>
      </p:sp>
    </p:spTree>
    <p:extLst>
      <p:ext uri="{BB962C8B-B14F-4D97-AF65-F5344CB8AC3E}">
        <p14:creationId xmlns:p14="http://schemas.microsoft.com/office/powerpoint/2010/main" val="4194477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3D1CADF6-7C07-1448-844E-4E8CA627BDE1}" type="slidenum">
              <a:rPr lang="en-US"/>
              <a:pPr/>
              <a:t>‹#›</a:t>
            </a:fld>
            <a:endParaRPr lang="en-US"/>
          </a:p>
        </p:txBody>
      </p:sp>
    </p:spTree>
    <p:extLst>
      <p:ext uri="{BB962C8B-B14F-4D97-AF65-F5344CB8AC3E}">
        <p14:creationId xmlns:p14="http://schemas.microsoft.com/office/powerpoint/2010/main" val="230285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570D92AD-F819-D545-A20A-234D721BCC87}" type="datetimeFigureOut">
              <a:rPr lang="en-US"/>
              <a:pPr/>
              <a:t>12/7/17</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036D0474-BCD8-964C-A4C0-38A51CE43387}" type="slidenum">
              <a:rPr lang="en-US"/>
              <a:pPr/>
              <a:t>‹#›</a:t>
            </a:fld>
            <a:endParaRPr lang="en-US"/>
          </a:p>
        </p:txBody>
      </p:sp>
    </p:spTree>
    <p:extLst>
      <p:ext uri="{BB962C8B-B14F-4D97-AF65-F5344CB8AC3E}">
        <p14:creationId xmlns:p14="http://schemas.microsoft.com/office/powerpoint/2010/main" val="40227241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8AA8F9DB-A1C9-9D40-B08B-6BB544EAEE26}" type="slidenum">
              <a:rPr lang="en-US"/>
              <a:pPr/>
              <a:t>‹#›</a:t>
            </a:fld>
            <a:endParaRPr lang="en-US"/>
          </a:p>
        </p:txBody>
      </p:sp>
    </p:spTree>
    <p:extLst>
      <p:ext uri="{BB962C8B-B14F-4D97-AF65-F5344CB8AC3E}">
        <p14:creationId xmlns:p14="http://schemas.microsoft.com/office/powerpoint/2010/main" val="5509160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fld id="{FC9728F5-47FE-E94D-A7C9-8A2A2BF29D28}" type="slidenum">
              <a:rPr lang="en-US"/>
              <a:pPr/>
              <a:t>‹#›</a:t>
            </a:fld>
            <a:endParaRPr lang="en-US"/>
          </a:p>
        </p:txBody>
      </p:sp>
    </p:spTree>
    <p:extLst>
      <p:ext uri="{BB962C8B-B14F-4D97-AF65-F5344CB8AC3E}">
        <p14:creationId xmlns:p14="http://schemas.microsoft.com/office/powerpoint/2010/main" val="25559514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C678D74D-8C40-284E-AE50-30472BB31593}" type="slidenum">
              <a:rPr lang="en-US"/>
              <a:pPr/>
              <a:t>‹#›</a:t>
            </a:fld>
            <a:endParaRPr lang="en-US"/>
          </a:p>
        </p:txBody>
      </p:sp>
    </p:spTree>
    <p:extLst>
      <p:ext uri="{BB962C8B-B14F-4D97-AF65-F5344CB8AC3E}">
        <p14:creationId xmlns:p14="http://schemas.microsoft.com/office/powerpoint/2010/main" val="11471341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49AEBD4A-7532-F24D-94AD-C1D06B4FFA45}" type="slidenum">
              <a:rPr lang="en-US"/>
              <a:pPr/>
              <a:t>‹#›</a:t>
            </a:fld>
            <a:endParaRPr lang="en-US"/>
          </a:p>
        </p:txBody>
      </p:sp>
    </p:spTree>
    <p:extLst>
      <p:ext uri="{BB962C8B-B14F-4D97-AF65-F5344CB8AC3E}">
        <p14:creationId xmlns:p14="http://schemas.microsoft.com/office/powerpoint/2010/main" val="11200617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A4ACD3C3-0221-EC45-BC29-8B40E6EA5B39}" type="slidenum">
              <a:rPr lang="en-US"/>
              <a:pPr/>
              <a:t>‹#›</a:t>
            </a:fld>
            <a:endParaRPr lang="en-US"/>
          </a:p>
        </p:txBody>
      </p:sp>
    </p:spTree>
    <p:extLst>
      <p:ext uri="{BB962C8B-B14F-4D97-AF65-F5344CB8AC3E}">
        <p14:creationId xmlns:p14="http://schemas.microsoft.com/office/powerpoint/2010/main" val="20448643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1A0E8A24-3FA2-3247-972A-A4AE5A51CF49}" type="slidenum">
              <a:rPr lang="en-US"/>
              <a:pPr/>
              <a:t>‹#›</a:t>
            </a:fld>
            <a:endParaRPr lang="en-US"/>
          </a:p>
        </p:txBody>
      </p:sp>
    </p:spTree>
    <p:extLst>
      <p:ext uri="{BB962C8B-B14F-4D97-AF65-F5344CB8AC3E}">
        <p14:creationId xmlns:p14="http://schemas.microsoft.com/office/powerpoint/2010/main" val="5084387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C9A433B4-7770-8A45-B051-D02A5368739E}" type="slidenum">
              <a:rPr lang="en-US"/>
              <a:pPr/>
              <a:t>‹#›</a:t>
            </a:fld>
            <a:endParaRPr lang="en-US"/>
          </a:p>
        </p:txBody>
      </p:sp>
    </p:spTree>
    <p:extLst>
      <p:ext uri="{BB962C8B-B14F-4D97-AF65-F5344CB8AC3E}">
        <p14:creationId xmlns:p14="http://schemas.microsoft.com/office/powerpoint/2010/main" val="12153532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703009DC-CAFE-1441-810B-97D9D920FA83}" type="slidenum">
              <a:rPr lang="en-US"/>
              <a:pPr/>
              <a:t>‹#›</a:t>
            </a:fld>
            <a:endParaRPr lang="en-US"/>
          </a:p>
        </p:txBody>
      </p:sp>
    </p:spTree>
    <p:extLst>
      <p:ext uri="{BB962C8B-B14F-4D97-AF65-F5344CB8AC3E}">
        <p14:creationId xmlns:p14="http://schemas.microsoft.com/office/powerpoint/2010/main" val="5956632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6" name="Rectangle 6"/>
          <p:cNvSpPr>
            <a:spLocks noGrp="1" noChangeArrowheads="1"/>
          </p:cNvSpPr>
          <p:nvPr>
            <p:ph type="sldNum" sz="quarter" idx="12"/>
          </p:nvPr>
        </p:nvSpPr>
        <p:spPr/>
        <p:txBody>
          <a:bodyPr/>
          <a:lstStyle>
            <a:lvl1pPr eaLnBrk="1" hangingPunct="1">
              <a:defRPr>
                <a:latin typeface="Times New Roman" charset="0"/>
              </a:defRPr>
            </a:lvl1pPr>
          </a:lstStyle>
          <a:p>
            <a:fld id="{A0042FCB-F0D6-7D48-B94E-911C62D14C61}" type="slidenum">
              <a:rPr lang="en-US"/>
              <a:pPr/>
              <a:t>‹#›</a:t>
            </a:fld>
            <a:endParaRPr lang="en-US"/>
          </a:p>
        </p:txBody>
      </p:sp>
    </p:spTree>
    <p:extLst>
      <p:ext uri="{BB962C8B-B14F-4D97-AF65-F5344CB8AC3E}">
        <p14:creationId xmlns:p14="http://schemas.microsoft.com/office/powerpoint/2010/main" val="16302217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6" name="Rectangle 6"/>
          <p:cNvSpPr>
            <a:spLocks noGrp="1" noChangeArrowheads="1"/>
          </p:cNvSpPr>
          <p:nvPr>
            <p:ph type="sldNum" sz="quarter" idx="12"/>
          </p:nvPr>
        </p:nvSpPr>
        <p:spPr/>
        <p:txBody>
          <a:bodyPr/>
          <a:lstStyle>
            <a:lvl1pPr eaLnBrk="1" hangingPunct="1">
              <a:defRPr>
                <a:latin typeface="Times New Roman" charset="0"/>
              </a:defRPr>
            </a:lvl1pPr>
          </a:lstStyle>
          <a:p>
            <a:fld id="{E1B14355-5B82-A54C-9250-EB55EB545290}" type="slidenum">
              <a:rPr lang="en-US"/>
              <a:pPr/>
              <a:t>‹#›</a:t>
            </a:fld>
            <a:endParaRPr lang="en-US"/>
          </a:p>
        </p:txBody>
      </p:sp>
    </p:spTree>
    <p:extLst>
      <p:ext uri="{BB962C8B-B14F-4D97-AF65-F5344CB8AC3E}">
        <p14:creationId xmlns:p14="http://schemas.microsoft.com/office/powerpoint/2010/main" val="356435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4D614C74-E9F8-4D45-91DD-09110D4DDA08}" type="datetimeFigureOut">
              <a:rPr lang="en-US"/>
              <a:pPr/>
              <a:t>12/7/17</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9514FB18-C4B4-1349-8227-FB84468FC51A}" type="slidenum">
              <a:rPr lang="en-US"/>
              <a:pPr/>
              <a:t>‹#›</a:t>
            </a:fld>
            <a:endParaRPr lang="en-US"/>
          </a:p>
        </p:txBody>
      </p:sp>
    </p:spTree>
    <p:extLst>
      <p:ext uri="{BB962C8B-B14F-4D97-AF65-F5344CB8AC3E}">
        <p14:creationId xmlns:p14="http://schemas.microsoft.com/office/powerpoint/2010/main" val="15422930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6" name="Rectangle 6"/>
          <p:cNvSpPr>
            <a:spLocks noGrp="1" noChangeArrowheads="1"/>
          </p:cNvSpPr>
          <p:nvPr>
            <p:ph type="sldNum" sz="quarter" idx="12"/>
          </p:nvPr>
        </p:nvSpPr>
        <p:spPr/>
        <p:txBody>
          <a:bodyPr/>
          <a:lstStyle>
            <a:lvl1pPr eaLnBrk="1" hangingPunct="1">
              <a:defRPr>
                <a:latin typeface="Times New Roman" charset="0"/>
              </a:defRPr>
            </a:lvl1pPr>
          </a:lstStyle>
          <a:p>
            <a:fld id="{3EC10071-BE09-7E46-83E0-C86E777D5B6F}" type="slidenum">
              <a:rPr lang="en-US"/>
              <a:pPr/>
              <a:t>‹#›</a:t>
            </a:fld>
            <a:endParaRPr lang="en-US"/>
          </a:p>
        </p:txBody>
      </p:sp>
    </p:spTree>
    <p:extLst>
      <p:ext uri="{BB962C8B-B14F-4D97-AF65-F5344CB8AC3E}">
        <p14:creationId xmlns:p14="http://schemas.microsoft.com/office/powerpoint/2010/main" val="23182589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7" name="Rectangle 6"/>
          <p:cNvSpPr>
            <a:spLocks noGrp="1" noChangeArrowheads="1"/>
          </p:cNvSpPr>
          <p:nvPr>
            <p:ph type="sldNum" sz="quarter" idx="12"/>
          </p:nvPr>
        </p:nvSpPr>
        <p:spPr/>
        <p:txBody>
          <a:bodyPr/>
          <a:lstStyle>
            <a:lvl1pPr eaLnBrk="1" hangingPunct="1">
              <a:defRPr>
                <a:latin typeface="Times New Roman" charset="0"/>
              </a:defRPr>
            </a:lvl1pPr>
          </a:lstStyle>
          <a:p>
            <a:fld id="{30E7994F-D73C-0145-B61B-2B433C7B76DD}" type="slidenum">
              <a:rPr lang="en-US"/>
              <a:pPr/>
              <a:t>‹#›</a:t>
            </a:fld>
            <a:endParaRPr lang="en-US"/>
          </a:p>
        </p:txBody>
      </p:sp>
    </p:spTree>
    <p:extLst>
      <p:ext uri="{BB962C8B-B14F-4D97-AF65-F5344CB8AC3E}">
        <p14:creationId xmlns:p14="http://schemas.microsoft.com/office/powerpoint/2010/main" val="29008275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8"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9" name="Rectangle 6"/>
          <p:cNvSpPr>
            <a:spLocks noGrp="1" noChangeArrowheads="1"/>
          </p:cNvSpPr>
          <p:nvPr>
            <p:ph type="sldNum" sz="quarter" idx="12"/>
          </p:nvPr>
        </p:nvSpPr>
        <p:spPr/>
        <p:txBody>
          <a:bodyPr/>
          <a:lstStyle>
            <a:lvl1pPr eaLnBrk="1" hangingPunct="1">
              <a:defRPr>
                <a:latin typeface="Times New Roman" charset="0"/>
              </a:defRPr>
            </a:lvl1pPr>
          </a:lstStyle>
          <a:p>
            <a:fld id="{CC84EC16-BF72-E545-BA04-A69F63CECBFA}" type="slidenum">
              <a:rPr lang="en-US"/>
              <a:pPr/>
              <a:t>‹#›</a:t>
            </a:fld>
            <a:endParaRPr lang="en-US"/>
          </a:p>
        </p:txBody>
      </p:sp>
    </p:spTree>
    <p:extLst>
      <p:ext uri="{BB962C8B-B14F-4D97-AF65-F5344CB8AC3E}">
        <p14:creationId xmlns:p14="http://schemas.microsoft.com/office/powerpoint/2010/main" val="920439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4"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5" name="Rectangle 6"/>
          <p:cNvSpPr>
            <a:spLocks noGrp="1" noChangeArrowheads="1"/>
          </p:cNvSpPr>
          <p:nvPr>
            <p:ph type="sldNum" sz="quarter" idx="12"/>
          </p:nvPr>
        </p:nvSpPr>
        <p:spPr/>
        <p:txBody>
          <a:bodyPr/>
          <a:lstStyle>
            <a:lvl1pPr eaLnBrk="1" hangingPunct="1">
              <a:defRPr>
                <a:latin typeface="Times New Roman" charset="0"/>
              </a:defRPr>
            </a:lvl1pPr>
          </a:lstStyle>
          <a:p>
            <a:fld id="{1A731ED9-5EB1-EA47-A9D4-D7DF80D6CDD4}" type="slidenum">
              <a:rPr lang="en-US"/>
              <a:pPr/>
              <a:t>‹#›</a:t>
            </a:fld>
            <a:endParaRPr lang="en-US"/>
          </a:p>
        </p:txBody>
      </p:sp>
    </p:spTree>
    <p:extLst>
      <p:ext uri="{BB962C8B-B14F-4D97-AF65-F5344CB8AC3E}">
        <p14:creationId xmlns:p14="http://schemas.microsoft.com/office/powerpoint/2010/main" val="8206179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3"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4" name="Rectangle 6"/>
          <p:cNvSpPr>
            <a:spLocks noGrp="1" noChangeArrowheads="1"/>
          </p:cNvSpPr>
          <p:nvPr>
            <p:ph type="sldNum" sz="quarter" idx="12"/>
          </p:nvPr>
        </p:nvSpPr>
        <p:spPr/>
        <p:txBody>
          <a:bodyPr/>
          <a:lstStyle>
            <a:lvl1pPr eaLnBrk="1" hangingPunct="1">
              <a:defRPr>
                <a:latin typeface="Times New Roman" charset="0"/>
              </a:defRPr>
            </a:lvl1pPr>
          </a:lstStyle>
          <a:p>
            <a:fld id="{1873679C-1431-554F-8F73-671B2033B9F6}" type="slidenum">
              <a:rPr lang="en-US"/>
              <a:pPr/>
              <a:t>‹#›</a:t>
            </a:fld>
            <a:endParaRPr lang="en-US"/>
          </a:p>
        </p:txBody>
      </p:sp>
    </p:spTree>
    <p:extLst>
      <p:ext uri="{BB962C8B-B14F-4D97-AF65-F5344CB8AC3E}">
        <p14:creationId xmlns:p14="http://schemas.microsoft.com/office/powerpoint/2010/main" val="17229653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7" name="Rectangle 6"/>
          <p:cNvSpPr>
            <a:spLocks noGrp="1" noChangeArrowheads="1"/>
          </p:cNvSpPr>
          <p:nvPr>
            <p:ph type="sldNum" sz="quarter" idx="12"/>
          </p:nvPr>
        </p:nvSpPr>
        <p:spPr/>
        <p:txBody>
          <a:bodyPr/>
          <a:lstStyle>
            <a:lvl1pPr eaLnBrk="1" hangingPunct="1">
              <a:defRPr>
                <a:latin typeface="Times New Roman" charset="0"/>
              </a:defRPr>
            </a:lvl1pPr>
          </a:lstStyle>
          <a:p>
            <a:fld id="{3C4A07B1-F184-F747-AAC8-7A4215B36393}" type="slidenum">
              <a:rPr lang="en-US"/>
              <a:pPr/>
              <a:t>‹#›</a:t>
            </a:fld>
            <a:endParaRPr lang="en-US"/>
          </a:p>
        </p:txBody>
      </p:sp>
    </p:spTree>
    <p:extLst>
      <p:ext uri="{BB962C8B-B14F-4D97-AF65-F5344CB8AC3E}">
        <p14:creationId xmlns:p14="http://schemas.microsoft.com/office/powerpoint/2010/main" val="16958817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7" name="Rectangle 6"/>
          <p:cNvSpPr>
            <a:spLocks noGrp="1" noChangeArrowheads="1"/>
          </p:cNvSpPr>
          <p:nvPr>
            <p:ph type="sldNum" sz="quarter" idx="12"/>
          </p:nvPr>
        </p:nvSpPr>
        <p:spPr/>
        <p:txBody>
          <a:bodyPr/>
          <a:lstStyle>
            <a:lvl1pPr eaLnBrk="1" hangingPunct="1">
              <a:defRPr>
                <a:latin typeface="Times New Roman" charset="0"/>
              </a:defRPr>
            </a:lvl1pPr>
          </a:lstStyle>
          <a:p>
            <a:fld id="{1FD8D719-26BA-994E-A20A-00C56CA8DA1D}" type="slidenum">
              <a:rPr lang="en-US"/>
              <a:pPr/>
              <a:t>‹#›</a:t>
            </a:fld>
            <a:endParaRPr lang="en-US"/>
          </a:p>
        </p:txBody>
      </p:sp>
    </p:spTree>
    <p:extLst>
      <p:ext uri="{BB962C8B-B14F-4D97-AF65-F5344CB8AC3E}">
        <p14:creationId xmlns:p14="http://schemas.microsoft.com/office/powerpoint/2010/main" val="4050599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6" name="Rectangle 6"/>
          <p:cNvSpPr>
            <a:spLocks noGrp="1" noChangeArrowheads="1"/>
          </p:cNvSpPr>
          <p:nvPr>
            <p:ph type="sldNum" sz="quarter" idx="12"/>
          </p:nvPr>
        </p:nvSpPr>
        <p:spPr/>
        <p:txBody>
          <a:bodyPr/>
          <a:lstStyle>
            <a:lvl1pPr eaLnBrk="1" hangingPunct="1">
              <a:defRPr>
                <a:latin typeface="Times New Roman" charset="0"/>
              </a:defRPr>
            </a:lvl1pPr>
          </a:lstStyle>
          <a:p>
            <a:fld id="{CD888D32-AB37-394D-A807-9711A51E91B4}" type="slidenum">
              <a:rPr lang="en-US"/>
              <a:pPr/>
              <a:t>‹#›</a:t>
            </a:fld>
            <a:endParaRPr lang="en-US"/>
          </a:p>
        </p:txBody>
      </p:sp>
    </p:spTree>
    <p:extLst>
      <p:ext uri="{BB962C8B-B14F-4D97-AF65-F5344CB8AC3E}">
        <p14:creationId xmlns:p14="http://schemas.microsoft.com/office/powerpoint/2010/main" val="16392402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charset="0"/>
              </a:defRPr>
            </a:lvl1pPr>
          </a:lstStyle>
          <a:p>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charset="0"/>
              </a:defRPr>
            </a:lvl1pPr>
          </a:lstStyle>
          <a:p>
            <a:endParaRPr lang="en-US"/>
          </a:p>
        </p:txBody>
      </p:sp>
      <p:sp>
        <p:nvSpPr>
          <p:cNvPr id="6" name="Rectangle 6"/>
          <p:cNvSpPr>
            <a:spLocks noGrp="1" noChangeArrowheads="1"/>
          </p:cNvSpPr>
          <p:nvPr>
            <p:ph type="sldNum" sz="quarter" idx="12"/>
          </p:nvPr>
        </p:nvSpPr>
        <p:spPr/>
        <p:txBody>
          <a:bodyPr/>
          <a:lstStyle>
            <a:lvl1pPr eaLnBrk="1" hangingPunct="1">
              <a:defRPr>
                <a:latin typeface="Times New Roman" charset="0"/>
              </a:defRPr>
            </a:lvl1pPr>
          </a:lstStyle>
          <a:p>
            <a:fld id="{C572C1A7-DDAD-994E-BA7D-37D5D77FC209}" type="slidenum">
              <a:rPr lang="en-US"/>
              <a:pPr/>
              <a:t>‹#›</a:t>
            </a:fld>
            <a:endParaRPr lang="en-US"/>
          </a:p>
        </p:txBody>
      </p:sp>
    </p:spTree>
    <p:extLst>
      <p:ext uri="{BB962C8B-B14F-4D97-AF65-F5344CB8AC3E}">
        <p14:creationId xmlns:p14="http://schemas.microsoft.com/office/powerpoint/2010/main" val="17237841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5"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6" name="Rectangle 5"/>
          <p:cNvSpPr>
            <a:spLocks noGrp="1" noChangeArrowheads="1"/>
          </p:cNvSpPr>
          <p:nvPr>
            <p:ph type="sldNum" idx="10"/>
          </p:nvPr>
        </p:nvSpPr>
        <p:spPr/>
        <p:txBody>
          <a:bodyPr/>
          <a:lstStyle>
            <a:lvl1pPr>
              <a:defRPr/>
            </a:lvl1pPr>
          </a:lstStyle>
          <a:p>
            <a:fld id="{749CEF77-51FC-9F4D-B1DC-17BA0B4B3919}" type="slidenum">
              <a:rPr lang="en-GB"/>
              <a:pPr/>
              <a:t>‹#›</a:t>
            </a:fld>
            <a:endParaRPr lang="en-GB"/>
          </a:p>
        </p:txBody>
      </p:sp>
    </p:spTree>
    <p:extLst>
      <p:ext uri="{BB962C8B-B14F-4D97-AF65-F5344CB8AC3E}">
        <p14:creationId xmlns:p14="http://schemas.microsoft.com/office/powerpoint/2010/main" val="342277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theme" Target="../theme/theme10.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slideLayout" Target="../slideLayouts/slideLayout123.xml"/><Relationship Id="rId15" Type="http://schemas.openxmlformats.org/officeDocument/2006/relationships/theme" Target="../theme/theme11.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theme" Target="../theme/theme12.xml"/><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theme" Target="../theme/theme13.xml"/><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6.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7.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 Id="rId11"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8.xml"/><Relationship Id="rId12" Type="http://schemas.openxmlformats.org/officeDocument/2006/relationships/theme" Target="../theme/theme9.xml"/><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 Id="rId9" Type="http://schemas.openxmlformats.org/officeDocument/2006/relationships/slideLayout" Target="../slideLayouts/slideLayout96.xml"/><Relationship Id="rId10"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kumimoji="1" sz="1400">
                <a:latin typeface="Helvetica" charset="0"/>
              </a:defRPr>
            </a:lvl1pPr>
          </a:lstStyle>
          <a:p>
            <a:fld id="{E8AA490E-8B5C-5441-9D51-E02D45311C51}" type="datetimeFigureOut">
              <a:rPr lang="en-US"/>
              <a:pPr/>
              <a:t>12/7/17</a:t>
            </a:fld>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kumimoji="1" sz="1400">
                <a:latin typeface="Helvetica" charset="0"/>
              </a:defRPr>
            </a:lvl1pPr>
          </a:lstStyle>
          <a:p>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kumimoji="1" sz="1400">
                <a:latin typeface="Helvetica" charset="0"/>
              </a:defRPr>
            </a:lvl1pPr>
          </a:lstStyle>
          <a:p>
            <a:fld id="{6BC153A1-7EF4-824D-B0F5-4F437D8681F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169"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rtl="0" eaLnBrk="0" fontAlgn="base" hangingPunct="0">
        <a:spcBef>
          <a:spcPct val="0"/>
        </a:spcBef>
        <a:spcAft>
          <a:spcPct val="0"/>
        </a:spcAft>
        <a:defRPr kumimoji="1" sz="44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kumimoji="1" sz="4400" b="1">
          <a:solidFill>
            <a:schemeClr val="tx2"/>
          </a:solidFill>
          <a:latin typeface="Helvetica" charset="0"/>
          <a:ea typeface="MS PGothic" pitchFamily="34" charset="-128"/>
          <a:cs typeface="MS PGothic" charset="0"/>
        </a:defRPr>
      </a:lvl2pPr>
      <a:lvl3pPr algn="ctr" rtl="0" eaLnBrk="0" fontAlgn="base" hangingPunct="0">
        <a:spcBef>
          <a:spcPct val="0"/>
        </a:spcBef>
        <a:spcAft>
          <a:spcPct val="0"/>
        </a:spcAft>
        <a:defRPr kumimoji="1" sz="4400" b="1">
          <a:solidFill>
            <a:schemeClr val="tx2"/>
          </a:solidFill>
          <a:latin typeface="Helvetica" charset="0"/>
          <a:ea typeface="MS PGothic" pitchFamily="34" charset="-128"/>
          <a:cs typeface="MS PGothic" charset="0"/>
        </a:defRPr>
      </a:lvl3pPr>
      <a:lvl4pPr algn="ctr" rtl="0" eaLnBrk="0" fontAlgn="base" hangingPunct="0">
        <a:spcBef>
          <a:spcPct val="0"/>
        </a:spcBef>
        <a:spcAft>
          <a:spcPct val="0"/>
        </a:spcAft>
        <a:defRPr kumimoji="1" sz="4400" b="1">
          <a:solidFill>
            <a:schemeClr val="tx2"/>
          </a:solidFill>
          <a:latin typeface="Helvetica" charset="0"/>
          <a:ea typeface="MS PGothic" pitchFamily="34" charset="-128"/>
          <a:cs typeface="MS PGothic" charset="0"/>
        </a:defRPr>
      </a:lvl4pPr>
      <a:lvl5pPr algn="ctr" rtl="0" eaLnBrk="0" fontAlgn="base" hangingPunct="0">
        <a:spcBef>
          <a:spcPct val="0"/>
        </a:spcBef>
        <a:spcAft>
          <a:spcPct val="0"/>
        </a:spcAft>
        <a:defRPr kumimoji="1" sz="4400" b="1">
          <a:solidFill>
            <a:schemeClr val="tx2"/>
          </a:solidFill>
          <a:latin typeface="Helvetica" charset="0"/>
          <a:ea typeface="MS PGothic" pitchFamily="34" charset="-128"/>
          <a:cs typeface="MS PGothic"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43"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71364"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71365"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2458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defRPr>
            </a:lvl1pPr>
          </a:lstStyle>
          <a:p>
            <a:fld id="{5F394194-9D45-D942-8ABC-074A676799E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mj-lt"/>
          <a:ea typeface="MS PGothic" pitchFamily="34" charset="-128"/>
          <a:cs typeface="MS PGothic"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MS PGothic" pitchFamily="34" charset="-128"/>
          <a:cs typeface="MS PGothic"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MS PGothic" pitchFamily="34" charset="-128"/>
          <a:cs typeface="MS PGothic"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MS PGothic" pitchFamily="34" charset="-128"/>
          <a:cs typeface="MS PGothic"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MS PGothic" pitchFamily="34" charset="-128"/>
          <a:cs typeface="MS PGothic"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mn-lt"/>
          <a:ea typeface="MS PGothic" pitchFamily="34" charset="-128"/>
          <a:cs typeface="MS PGothic"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mn-lt"/>
          <a:ea typeface="MS PGothic" pitchFamily="34" charset="-128"/>
          <a:cs typeface="MS PGothic"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mn-lt"/>
          <a:ea typeface="MS PGothic" pitchFamily="34" charset="-128"/>
          <a:cs typeface="MS PGothic"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S PGothic" pitchFamily="34" charset="-128"/>
          <a:cs typeface="MS PGothic"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S PGothic" pitchFamily="34" charset="-128"/>
          <a:cs typeface="MS PGothic"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457200" y="992188"/>
            <a:ext cx="8153400" cy="1600200"/>
            <a:chOff x="288" y="625"/>
            <a:chExt cx="5136" cy="1008"/>
          </a:xfrm>
        </p:grpSpPr>
        <p:sp>
          <p:nvSpPr>
            <p:cNvPr id="59397"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endParaRPr lang="en-US">
                <a:ea typeface="PMingLiU" charset="0"/>
                <a:cs typeface="PMingLiU" charset="0"/>
              </a:endParaRPr>
            </a:p>
          </p:txBody>
        </p:sp>
        <p:sp>
          <p:nvSpPr>
            <p:cNvPr id="59398"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endParaRPr lang="en-US">
                <a:ea typeface="PMingLiU" charset="0"/>
                <a:cs typeface="PMingLiU" charset="0"/>
              </a:endParaRPr>
            </a:p>
          </p:txBody>
        </p:sp>
        <p:sp>
          <p:nvSpPr>
            <p:cNvPr id="59399"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endParaRPr lang="en-US">
                <a:ea typeface="PMingLiU" charset="0"/>
                <a:cs typeface="PMingLiU" charset="0"/>
              </a:endParaRPr>
            </a:p>
          </p:txBody>
        </p:sp>
        <p:sp>
          <p:nvSpPr>
            <p:cNvPr id="59400"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p:spPr>
          <p:txBody>
            <a:bodyPr wrap="none" anchor="ctr"/>
            <a:lstStyle/>
            <a:p>
              <a:pPr eaLnBrk="0" hangingPunct="0"/>
              <a:endParaRPr lang="en-US" sz="1800">
                <a:solidFill>
                  <a:srgbClr val="FFFFCC"/>
                </a:solidFill>
                <a:latin typeface="Arial" charset="0"/>
                <a:ea typeface="PMingLiU" charset="0"/>
                <a:cs typeface="PMingLiU" charset="0"/>
              </a:endParaRPr>
            </a:p>
          </p:txBody>
        </p:sp>
      </p:grpSp>
      <p:sp>
        <p:nvSpPr>
          <p:cNvPr id="1126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ltLang="zh-TW"/>
              <a:t>Click to edit Master title style</a:t>
            </a:r>
          </a:p>
        </p:txBody>
      </p:sp>
      <p:sp>
        <p:nvSpPr>
          <p:cNvPr id="1126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Tree>
  </p:cSld>
  <p:clrMap bg1="dk2" tx1="lt1" bg2="dk1" tx2="lt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Lst>
  <p:txStyles>
    <p:titleStyle>
      <a:lvl1pPr algn="r" rtl="0" eaLnBrk="0" fontAlgn="base" hangingPunct="0">
        <a:spcBef>
          <a:spcPct val="0"/>
        </a:spcBef>
        <a:spcAft>
          <a:spcPct val="0"/>
        </a:spcAft>
        <a:defRPr sz="4000" i="1">
          <a:solidFill>
            <a:schemeClr val="tx2"/>
          </a:solidFill>
          <a:latin typeface="Arial"/>
          <a:ea typeface="PMingLiU" pitchFamily="18" charset="-120"/>
          <a:cs typeface="Arial"/>
        </a:defRPr>
      </a:lvl1pPr>
      <a:lvl2pPr algn="r" rtl="0" eaLnBrk="0" fontAlgn="base" hangingPunct="0">
        <a:spcBef>
          <a:spcPct val="0"/>
        </a:spcBef>
        <a:spcAft>
          <a:spcPct val="0"/>
        </a:spcAft>
        <a:defRPr sz="4000" i="1">
          <a:solidFill>
            <a:schemeClr val="tx2"/>
          </a:solidFill>
          <a:latin typeface="Arial" pitchFamily="-107" charset="0"/>
          <a:ea typeface="PMingLiU" pitchFamily="18" charset="-120"/>
          <a:cs typeface="Arial" charset="0"/>
        </a:defRPr>
      </a:lvl2pPr>
      <a:lvl3pPr algn="r" rtl="0" eaLnBrk="0" fontAlgn="base" hangingPunct="0">
        <a:spcBef>
          <a:spcPct val="0"/>
        </a:spcBef>
        <a:spcAft>
          <a:spcPct val="0"/>
        </a:spcAft>
        <a:defRPr sz="4000" i="1">
          <a:solidFill>
            <a:schemeClr val="tx2"/>
          </a:solidFill>
          <a:latin typeface="Arial" pitchFamily="-107" charset="0"/>
          <a:ea typeface="PMingLiU" pitchFamily="18" charset="-120"/>
          <a:cs typeface="Arial" charset="0"/>
        </a:defRPr>
      </a:lvl3pPr>
      <a:lvl4pPr algn="r" rtl="0" eaLnBrk="0" fontAlgn="base" hangingPunct="0">
        <a:spcBef>
          <a:spcPct val="0"/>
        </a:spcBef>
        <a:spcAft>
          <a:spcPct val="0"/>
        </a:spcAft>
        <a:defRPr sz="4000" i="1">
          <a:solidFill>
            <a:schemeClr val="tx2"/>
          </a:solidFill>
          <a:latin typeface="Arial" pitchFamily="-107" charset="0"/>
          <a:ea typeface="PMingLiU" pitchFamily="18" charset="-120"/>
          <a:cs typeface="Arial" charset="0"/>
        </a:defRPr>
      </a:lvl4pPr>
      <a:lvl5pPr algn="r" rtl="0" eaLnBrk="0" fontAlgn="base" hangingPunct="0">
        <a:spcBef>
          <a:spcPct val="0"/>
        </a:spcBef>
        <a:spcAft>
          <a:spcPct val="0"/>
        </a:spcAft>
        <a:defRPr sz="4000" i="1">
          <a:solidFill>
            <a:schemeClr val="tx2"/>
          </a:solidFill>
          <a:latin typeface="Arial" pitchFamily="-107" charset="0"/>
          <a:ea typeface="PMingLiU" pitchFamily="18" charset="-120"/>
          <a:cs typeface="Arial" charset="0"/>
        </a:defRPr>
      </a:lvl5pPr>
      <a:lvl6pPr marL="4572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6pPr>
      <a:lvl7pPr marL="9144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7pPr>
      <a:lvl8pPr marL="13716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8pPr>
      <a:lvl9pPr marL="1828800" algn="r" rtl="0" fontAlgn="base">
        <a:spcBef>
          <a:spcPct val="0"/>
        </a:spcBef>
        <a:spcAft>
          <a:spcPct val="0"/>
        </a:spcAft>
        <a:defRPr sz="4400" i="1">
          <a:solidFill>
            <a:schemeClr val="tx2"/>
          </a:solidFill>
          <a:latin typeface="Times New Roman" pitchFamily="-108" charset="0"/>
          <a:ea typeface="新細明體" pitchFamily="-108" charset="-120"/>
          <a:cs typeface="新細明體" pitchFamily="-108" charset="-12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Arial"/>
          <a:ea typeface="PMingLiU" pitchFamily="18" charset="-120"/>
          <a:cs typeface="Arial"/>
        </a:defRPr>
      </a:lvl1pPr>
      <a:lvl2pPr marL="742950" indent="-285750" algn="l" rtl="0" eaLnBrk="0" fontAlgn="base" hangingPunct="0">
        <a:spcBef>
          <a:spcPct val="20000"/>
        </a:spcBef>
        <a:spcAft>
          <a:spcPct val="0"/>
        </a:spcAft>
        <a:buClr>
          <a:schemeClr val="tx2"/>
        </a:buClr>
        <a:buChar char="–"/>
        <a:defRPr sz="2800">
          <a:solidFill>
            <a:schemeClr val="tx1"/>
          </a:solidFill>
          <a:latin typeface="Arial"/>
          <a:ea typeface="PMingLiU" pitchFamily="18" charset="-120"/>
          <a:cs typeface="Arial"/>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a:ea typeface="PMingLiU" pitchFamily="18" charset="-120"/>
          <a:cs typeface="Arial"/>
        </a:defRPr>
      </a:lvl3pPr>
      <a:lvl4pPr marL="1600200" indent="-228600" algn="l" rtl="0" eaLnBrk="0" fontAlgn="base" hangingPunct="0">
        <a:spcBef>
          <a:spcPct val="20000"/>
        </a:spcBef>
        <a:spcAft>
          <a:spcPct val="0"/>
        </a:spcAft>
        <a:buClr>
          <a:schemeClr val="tx2"/>
        </a:buClr>
        <a:buChar char="–"/>
        <a:defRPr sz="2000">
          <a:solidFill>
            <a:schemeClr val="tx1"/>
          </a:solidFill>
          <a:latin typeface="Arial"/>
          <a:ea typeface="PMingLiU" pitchFamily="18" charset="-120"/>
          <a:cs typeface="Arial"/>
        </a:defRPr>
      </a:lvl4pPr>
      <a:lvl5pPr marL="2057400" indent="-228600" algn="l" rtl="0" eaLnBrk="0" fontAlgn="base" hangingPunct="0">
        <a:spcBef>
          <a:spcPct val="20000"/>
        </a:spcBef>
        <a:spcAft>
          <a:spcPct val="0"/>
        </a:spcAft>
        <a:buClr>
          <a:schemeClr val="tx2"/>
        </a:buClr>
        <a:buChar char="•"/>
        <a:defRPr sz="2000">
          <a:solidFill>
            <a:schemeClr val="tx1"/>
          </a:solidFill>
          <a:latin typeface="Arial"/>
          <a:ea typeface="PMingLiU" pitchFamily="18" charset="-120"/>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tx2"/>
        </a:buClr>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tx2"/>
        </a:buClr>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tx2"/>
        </a:buClr>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fld id="{FB3C8586-2CBB-684E-85AA-C98C93B502ED}" type="datetimeFigureOut">
              <a:rPr lang="en-US"/>
              <a:pPr/>
              <a:t>12/7/17</a:t>
            </a:fld>
            <a:endParaRPr 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endParaRPr lang="en-US"/>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78B05787-1DC3-334F-A8D9-D58A322E7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709400747"/>
      </p:ext>
    </p:extLst>
  </p:cSld>
  <p:clrMap bg1="dk2" tx1="lt1" bg2="dk1" tx2="lt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304800" y="609600"/>
            <a:ext cx="75438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3763" name="Rectangle 3"/>
          <p:cNvSpPr>
            <a:spLocks noGrp="1" noChangeArrowheads="1"/>
          </p:cNvSpPr>
          <p:nvPr>
            <p:ph type="body" idx="1"/>
          </p:nvPr>
        </p:nvSpPr>
        <p:spPr bwMode="auto">
          <a:xfrm>
            <a:off x="304800" y="1981200"/>
            <a:ext cx="75438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3764" name="Rectangle 4"/>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fld id="{883D359B-3194-D246-97D5-E564277E13BB}" type="datetimeFigureOut">
              <a:rPr lang="en-US"/>
              <a:pPr/>
              <a:t>12/7/17</a:t>
            </a:fld>
            <a:endParaRPr lang="en-US"/>
          </a:p>
        </p:txBody>
      </p:sp>
      <p:sp>
        <p:nvSpPr>
          <p:cNvPr id="373765" name="Rectangle 5"/>
          <p:cNvSpPr>
            <a:spLocks noGrp="1" noChangeArrowheads="1"/>
          </p:cNvSpPr>
          <p:nvPr>
            <p:ph type="ftr" sz="quarter" idx="3"/>
          </p:nvPr>
        </p:nvSpPr>
        <p:spPr bwMode="auto">
          <a:xfrm>
            <a:off x="2667000" y="6248400"/>
            <a:ext cx="28956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endParaRPr lang="en-US"/>
          </a:p>
        </p:txBody>
      </p:sp>
      <p:sp>
        <p:nvSpPr>
          <p:cNvPr id="373766" name="Rectangle 6"/>
          <p:cNvSpPr>
            <a:spLocks noGrp="1" noChangeArrowheads="1"/>
          </p:cNvSpPr>
          <p:nvPr>
            <p:ph type="sldNum" sz="quarter" idx="4"/>
          </p:nvPr>
        </p:nvSpPr>
        <p:spPr bwMode="auto">
          <a:xfrm>
            <a:off x="5943600" y="6248400"/>
            <a:ext cx="19050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fld id="{3CF3B131-DA2A-8641-B207-B0AD846B83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rtl="0" eaLnBrk="0" fontAlgn="base" hangingPunct="0">
        <a:spcBef>
          <a:spcPct val="0"/>
        </a:spcBef>
        <a:spcAft>
          <a:spcPct val="0"/>
        </a:spcAft>
        <a:defRPr sz="4400" b="1">
          <a:solidFill>
            <a:schemeClr val="accent1"/>
          </a:solidFill>
          <a:effectLst>
            <a:glow rad="241300">
              <a:schemeClr val="bg1">
                <a:lumMod val="50000"/>
                <a:alpha val="87000"/>
              </a:schemeClr>
            </a:glow>
          </a:effectLst>
          <a:latin typeface="Arial"/>
          <a:ea typeface="MS PGothic" pitchFamily="34" charset="-128"/>
          <a:cs typeface="Arial"/>
        </a:defRPr>
      </a:lvl1pPr>
      <a:lvl2pPr algn="ctr" rtl="0" eaLnBrk="0" fontAlgn="base" hangingPunct="0">
        <a:spcBef>
          <a:spcPct val="0"/>
        </a:spcBef>
        <a:spcAft>
          <a:spcPct val="0"/>
        </a:spcAft>
        <a:defRPr sz="4400" b="1">
          <a:solidFill>
            <a:schemeClr val="accent1"/>
          </a:solidFill>
          <a:latin typeface="Arial" pitchFamily="34" charset="0"/>
          <a:ea typeface="MS PGothic" pitchFamily="34" charset="-128"/>
          <a:cs typeface="Arial" charset="0"/>
        </a:defRPr>
      </a:lvl2pPr>
      <a:lvl3pPr algn="ctr" rtl="0" eaLnBrk="0" fontAlgn="base" hangingPunct="0">
        <a:spcBef>
          <a:spcPct val="0"/>
        </a:spcBef>
        <a:spcAft>
          <a:spcPct val="0"/>
        </a:spcAft>
        <a:defRPr sz="4400" b="1">
          <a:solidFill>
            <a:schemeClr val="accent1"/>
          </a:solidFill>
          <a:latin typeface="Arial" pitchFamily="34" charset="0"/>
          <a:ea typeface="MS PGothic" pitchFamily="34" charset="-128"/>
          <a:cs typeface="Arial" charset="0"/>
        </a:defRPr>
      </a:lvl3pPr>
      <a:lvl4pPr algn="ctr" rtl="0" eaLnBrk="0" fontAlgn="base" hangingPunct="0">
        <a:spcBef>
          <a:spcPct val="0"/>
        </a:spcBef>
        <a:spcAft>
          <a:spcPct val="0"/>
        </a:spcAft>
        <a:defRPr sz="4400" b="1">
          <a:solidFill>
            <a:schemeClr val="accent1"/>
          </a:solidFill>
          <a:latin typeface="Arial" pitchFamily="34" charset="0"/>
          <a:ea typeface="MS PGothic" pitchFamily="34" charset="-128"/>
          <a:cs typeface="Arial" charset="0"/>
        </a:defRPr>
      </a:lvl4pPr>
      <a:lvl5pPr algn="ctr" rtl="0" eaLnBrk="0" fontAlgn="base" hangingPunct="0">
        <a:spcBef>
          <a:spcPct val="0"/>
        </a:spcBef>
        <a:spcAft>
          <a:spcPct val="0"/>
        </a:spcAft>
        <a:defRPr sz="4400" b="1">
          <a:solidFill>
            <a:schemeClr val="accent1"/>
          </a:solidFill>
          <a:latin typeface="Arial" pitchFamily="34" charset="0"/>
          <a:ea typeface="MS PGothic" pitchFamily="34" charset="-128"/>
          <a:cs typeface="Arial" charset="0"/>
        </a:defRPr>
      </a:lvl5pPr>
      <a:lvl6pPr marL="457200" algn="ctr" rtl="0" fontAlgn="base">
        <a:spcBef>
          <a:spcPct val="0"/>
        </a:spcBef>
        <a:spcAft>
          <a:spcPct val="0"/>
        </a:spcAft>
        <a:defRPr sz="4400">
          <a:solidFill>
            <a:schemeClr val="tx2"/>
          </a:solidFill>
          <a:latin typeface="Impact"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Impact"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Impact"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Impact"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charset="0"/>
        <a:buChar char=""/>
        <a:defRPr sz="3200" b="1">
          <a:solidFill>
            <a:schemeClr val="accent1"/>
          </a:solidFill>
          <a:effectLst>
            <a:glow rad="241300">
              <a:schemeClr val="bg1">
                <a:lumMod val="50000"/>
                <a:alpha val="87000"/>
              </a:schemeClr>
            </a:glow>
          </a:effectLst>
          <a:latin typeface="Arial"/>
          <a:ea typeface="MS PGothic" pitchFamily="34" charset="-128"/>
          <a:cs typeface="Arial"/>
        </a:defRPr>
      </a:lvl1pPr>
      <a:lvl2pPr marL="742950" indent="-285750" algn="l" rtl="0" eaLnBrk="0" fontAlgn="base" hangingPunct="0">
        <a:spcBef>
          <a:spcPct val="20000"/>
        </a:spcBef>
        <a:spcAft>
          <a:spcPct val="0"/>
        </a:spcAft>
        <a:buFont typeface="Wingdings" charset="0"/>
        <a:buChar char=""/>
        <a:defRPr sz="2800" b="1">
          <a:solidFill>
            <a:schemeClr val="accent1"/>
          </a:solidFill>
          <a:effectLst>
            <a:glow rad="241300">
              <a:schemeClr val="bg1">
                <a:lumMod val="50000"/>
                <a:alpha val="87000"/>
              </a:schemeClr>
            </a:glow>
          </a:effectLst>
          <a:latin typeface="Arial"/>
          <a:ea typeface="MS PGothic" pitchFamily="34" charset="-128"/>
          <a:cs typeface="Arial"/>
        </a:defRPr>
      </a:lvl2pPr>
      <a:lvl3pPr marL="1143000" indent="-228600" algn="l" rtl="0" eaLnBrk="0" fontAlgn="base" hangingPunct="0">
        <a:spcBef>
          <a:spcPct val="20000"/>
        </a:spcBef>
        <a:spcAft>
          <a:spcPct val="0"/>
        </a:spcAft>
        <a:buFont typeface="Wingdings" charset="0"/>
        <a:buChar char=""/>
        <a:defRPr sz="2400" b="1">
          <a:solidFill>
            <a:schemeClr val="accent1"/>
          </a:solidFill>
          <a:effectLst>
            <a:glow rad="241300">
              <a:schemeClr val="bg1">
                <a:lumMod val="50000"/>
                <a:alpha val="87000"/>
              </a:schemeClr>
            </a:glow>
          </a:effectLst>
          <a:latin typeface="Arial"/>
          <a:ea typeface="MS PGothic" pitchFamily="34" charset="-128"/>
          <a:cs typeface="Arial"/>
        </a:defRPr>
      </a:lvl3pPr>
      <a:lvl4pPr marL="1600200" indent="-228600" algn="l" rtl="0" eaLnBrk="0" fontAlgn="base" hangingPunct="0">
        <a:spcBef>
          <a:spcPct val="20000"/>
        </a:spcBef>
        <a:spcAft>
          <a:spcPct val="0"/>
        </a:spcAft>
        <a:buFont typeface="Wingdings" charset="0"/>
        <a:buChar char=""/>
        <a:defRPr sz="2000" b="1">
          <a:solidFill>
            <a:schemeClr val="accent1"/>
          </a:solidFill>
          <a:effectLst>
            <a:glow rad="241300">
              <a:schemeClr val="bg1">
                <a:lumMod val="50000"/>
                <a:alpha val="87000"/>
              </a:schemeClr>
            </a:glow>
          </a:effectLst>
          <a:latin typeface="Arial"/>
          <a:ea typeface="MS PGothic" pitchFamily="34" charset="-128"/>
          <a:cs typeface="Arial"/>
        </a:defRPr>
      </a:lvl4pPr>
      <a:lvl5pPr marL="2057400" indent="-228600" algn="l" rtl="0" eaLnBrk="0" fontAlgn="base" hangingPunct="0">
        <a:spcBef>
          <a:spcPct val="20000"/>
        </a:spcBef>
        <a:spcAft>
          <a:spcPct val="0"/>
        </a:spcAft>
        <a:buFont typeface="Wingdings" charset="0"/>
        <a:buChar char=""/>
        <a:defRPr sz="2000" b="1">
          <a:solidFill>
            <a:schemeClr val="accent1"/>
          </a:solidFill>
          <a:effectLst>
            <a:glow rad="241300">
              <a:schemeClr val="bg1">
                <a:lumMod val="50000"/>
                <a:alpha val="87000"/>
              </a:schemeClr>
            </a:glow>
          </a:effectLst>
          <a:latin typeface="Arial"/>
          <a:ea typeface="MS PGothic" pitchFamily="34" charset="-128"/>
          <a:cs typeface="Arial"/>
        </a:defRPr>
      </a:lvl5pPr>
      <a:lvl6pPr marL="2514600" indent="-228600" algn="l" rtl="0" fontAlgn="base">
        <a:spcBef>
          <a:spcPct val="20000"/>
        </a:spcBef>
        <a:spcAft>
          <a:spcPct val="0"/>
        </a:spcAft>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123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1236"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latin typeface="Tahoma" charset="0"/>
              </a:defRPr>
            </a:lvl1pPr>
          </a:lstStyle>
          <a:p>
            <a:fld id="{3C1891FA-713C-1A44-A608-430D5F8E9CD8}" type="datetimeFigureOut">
              <a:rPr lang="en-US"/>
              <a:pPr/>
              <a:t>12/7/17</a:t>
            </a:fld>
            <a:endParaRPr lang="en-US"/>
          </a:p>
        </p:txBody>
      </p:sp>
      <p:sp>
        <p:nvSpPr>
          <p:cNvPr id="35123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latin typeface="Tahoma" charset="0"/>
              </a:defRPr>
            </a:lvl1pPr>
          </a:lstStyle>
          <a:p>
            <a:endParaRPr lang="en-US"/>
          </a:p>
        </p:txBody>
      </p:sp>
      <p:sp>
        <p:nvSpPr>
          <p:cNvPr id="351238"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latin typeface="Tahoma" charset="0"/>
              </a:defRPr>
            </a:lvl1pPr>
          </a:lstStyle>
          <a:p>
            <a:fld id="{BA7D16FA-73BF-0E49-BB3C-AAC4094E3A6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r" rtl="0" eaLnBrk="0" fontAlgn="base" hangingPunct="0">
        <a:spcBef>
          <a:spcPct val="0"/>
        </a:spcBef>
        <a:spcAft>
          <a:spcPct val="0"/>
        </a:spcAft>
        <a:defRPr sz="4400" i="1">
          <a:solidFill>
            <a:schemeClr val="tx2"/>
          </a:solidFill>
          <a:latin typeface="+mj-lt"/>
          <a:ea typeface="MS PGothic" pitchFamily="34" charset="-128"/>
          <a:cs typeface="MS PGothic" charset="0"/>
        </a:defRPr>
      </a:lvl1pPr>
      <a:lvl2pPr algn="r" rtl="0" eaLnBrk="0" fontAlgn="base" hangingPunct="0">
        <a:spcBef>
          <a:spcPct val="0"/>
        </a:spcBef>
        <a:spcAft>
          <a:spcPct val="0"/>
        </a:spcAft>
        <a:defRPr sz="4400" i="1">
          <a:solidFill>
            <a:schemeClr val="tx2"/>
          </a:solidFill>
          <a:latin typeface="Tahoma" charset="0"/>
          <a:ea typeface="MS PGothic" pitchFamily="34" charset="-128"/>
          <a:cs typeface="MS PGothic" charset="0"/>
        </a:defRPr>
      </a:lvl2pPr>
      <a:lvl3pPr algn="r" rtl="0" eaLnBrk="0" fontAlgn="base" hangingPunct="0">
        <a:spcBef>
          <a:spcPct val="0"/>
        </a:spcBef>
        <a:spcAft>
          <a:spcPct val="0"/>
        </a:spcAft>
        <a:defRPr sz="4400" i="1">
          <a:solidFill>
            <a:schemeClr val="tx2"/>
          </a:solidFill>
          <a:latin typeface="Tahoma" charset="0"/>
          <a:ea typeface="MS PGothic" pitchFamily="34" charset="-128"/>
          <a:cs typeface="MS PGothic" charset="0"/>
        </a:defRPr>
      </a:lvl3pPr>
      <a:lvl4pPr algn="r" rtl="0" eaLnBrk="0" fontAlgn="base" hangingPunct="0">
        <a:spcBef>
          <a:spcPct val="0"/>
        </a:spcBef>
        <a:spcAft>
          <a:spcPct val="0"/>
        </a:spcAft>
        <a:defRPr sz="4400" i="1">
          <a:solidFill>
            <a:schemeClr val="tx2"/>
          </a:solidFill>
          <a:latin typeface="Tahoma" charset="0"/>
          <a:ea typeface="MS PGothic" pitchFamily="34" charset="-128"/>
          <a:cs typeface="MS PGothic" charset="0"/>
        </a:defRPr>
      </a:lvl4pPr>
      <a:lvl5pPr algn="r" rtl="0" eaLnBrk="0" fontAlgn="base" hangingPunct="0">
        <a:spcBef>
          <a:spcPct val="0"/>
        </a:spcBef>
        <a:spcAft>
          <a:spcPct val="0"/>
        </a:spcAft>
        <a:defRPr sz="4400" i="1">
          <a:solidFill>
            <a:schemeClr val="tx2"/>
          </a:solidFill>
          <a:latin typeface="Tahoma" charset="0"/>
          <a:ea typeface="MS PGothic" pitchFamily="34" charset="-128"/>
          <a:cs typeface="MS PGothic"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3810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10275" name="Rectangle 3"/>
          <p:cNvSpPr>
            <a:spLocks noGrp="1" noChangeArrowheads="1"/>
          </p:cNvSpPr>
          <p:nvPr>
            <p:ph type="dt" sz="half" idx="2"/>
          </p:nvPr>
        </p:nvSpPr>
        <p:spPr bwMode="auto">
          <a:xfrm>
            <a:off x="685800" y="6324600"/>
            <a:ext cx="1676400" cy="457200"/>
          </a:xfrm>
          <a:prstGeom prst="rect">
            <a:avLst/>
          </a:prstGeom>
          <a:noFill/>
          <a:ln>
            <a:noFill/>
          </a:ln>
          <a:effectLst>
            <a:outerShdw blurRad="63500" algn="ctr" rotWithShape="0">
              <a:srgbClr val="FFFFFF">
                <a:alpha val="75000"/>
              </a:srgbClr>
            </a:outerShdw>
          </a:effectLst>
          <a:extLst/>
        </p:spPr>
        <p:txBody>
          <a:bodyPr vert="horz" wrap="square" lIns="91440" tIns="45720" rIns="91440" bIns="45720" numCol="1" anchor="b" anchorCtr="0" compatLnSpc="1">
            <a:prstTxWarp prst="textNoShape">
              <a:avLst/>
            </a:prstTxWarp>
          </a:bodyPr>
          <a:lstStyle>
            <a:lvl1pPr>
              <a:spcBef>
                <a:spcPct val="50000"/>
              </a:spcBef>
              <a:defRPr sz="1200" b="1">
                <a:latin typeface="Arial" charset="0"/>
              </a:defRPr>
            </a:lvl1pPr>
          </a:lstStyle>
          <a:p>
            <a:fld id="{E4D3C27A-D31D-7B41-B01D-F16663C88B97}" type="datetimeFigureOut">
              <a:rPr lang="en-US"/>
              <a:pPr/>
              <a:t>12/7/17</a:t>
            </a:fld>
            <a:endParaRPr lang="en-US"/>
          </a:p>
        </p:txBody>
      </p:sp>
      <p:sp>
        <p:nvSpPr>
          <p:cNvPr id="310276" name="Rectangle 4"/>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a:spcBef>
                <a:spcPct val="50000"/>
              </a:spcBef>
              <a:defRPr sz="1200" b="1">
                <a:latin typeface="Arial" charset="0"/>
              </a:defRPr>
            </a:lvl1pPr>
          </a:lstStyle>
          <a:p>
            <a:endParaRPr lang="en-US"/>
          </a:p>
        </p:txBody>
      </p:sp>
      <p:sp>
        <p:nvSpPr>
          <p:cNvPr id="310277" name="Rectangle 5"/>
          <p:cNvSpPr>
            <a:spLocks noGrp="1" noChangeArrowheads="1"/>
          </p:cNvSpPr>
          <p:nvPr>
            <p:ph type="sldNum" sz="quarter" idx="4"/>
          </p:nvPr>
        </p:nvSpPr>
        <p:spPr bwMode="auto">
          <a:xfrm>
            <a:off x="65532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50000"/>
              </a:spcBef>
              <a:defRPr sz="1200" b="1">
                <a:latin typeface="Arial" charset="0"/>
              </a:defRPr>
            </a:lvl1pPr>
          </a:lstStyle>
          <a:p>
            <a:fld id="{9594A68F-5188-2942-8CC7-11D1D6555966}" type="slidenum">
              <a:rPr lang="en-US"/>
              <a:pPr/>
              <a:t>‹#›</a:t>
            </a:fld>
            <a:endParaRPr lang="en-US"/>
          </a:p>
        </p:txBody>
      </p:sp>
      <p:sp>
        <p:nvSpPr>
          <p:cNvPr id="4102" name="Rectangle 6"/>
          <p:cNvSpPr>
            <a:spLocks noGrp="1" noChangeArrowheads="1"/>
          </p:cNvSpPr>
          <p:nvPr>
            <p:ph type="body" idx="1"/>
          </p:nvPr>
        </p:nvSpPr>
        <p:spPr bwMode="auto">
          <a:xfrm>
            <a:off x="762000" y="1828800"/>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70"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l" rtl="0" eaLnBrk="0" fontAlgn="base" hangingPunct="0">
        <a:lnSpc>
          <a:spcPct val="90000"/>
        </a:lnSpc>
        <a:spcBef>
          <a:spcPct val="20000"/>
        </a:spcBef>
        <a:spcAft>
          <a:spcPct val="0"/>
        </a:spcAft>
        <a:defRPr sz="4400" b="1">
          <a:solidFill>
            <a:schemeClr val="tx2"/>
          </a:solidFill>
          <a:latin typeface="+mj-lt"/>
          <a:ea typeface="MS PGothic" pitchFamily="34" charset="-128"/>
          <a:cs typeface="MS PGothic" charset="0"/>
        </a:defRPr>
      </a:lvl1pPr>
      <a:lvl2pPr algn="l" rtl="0" eaLnBrk="0" fontAlgn="base" hangingPunct="0">
        <a:lnSpc>
          <a:spcPct val="90000"/>
        </a:lnSpc>
        <a:spcBef>
          <a:spcPct val="20000"/>
        </a:spcBef>
        <a:spcAft>
          <a:spcPct val="0"/>
        </a:spcAft>
        <a:defRPr sz="4400" b="1">
          <a:solidFill>
            <a:schemeClr val="tx2"/>
          </a:solidFill>
          <a:latin typeface="Times New Roman" charset="0"/>
          <a:ea typeface="MS PGothic" pitchFamily="34" charset="-128"/>
          <a:cs typeface="MS PGothic" charset="0"/>
        </a:defRPr>
      </a:lvl2pPr>
      <a:lvl3pPr algn="l" rtl="0" eaLnBrk="0" fontAlgn="base" hangingPunct="0">
        <a:lnSpc>
          <a:spcPct val="90000"/>
        </a:lnSpc>
        <a:spcBef>
          <a:spcPct val="20000"/>
        </a:spcBef>
        <a:spcAft>
          <a:spcPct val="0"/>
        </a:spcAft>
        <a:defRPr sz="4400" b="1">
          <a:solidFill>
            <a:schemeClr val="tx2"/>
          </a:solidFill>
          <a:latin typeface="Times New Roman" charset="0"/>
          <a:ea typeface="MS PGothic" pitchFamily="34" charset="-128"/>
          <a:cs typeface="MS PGothic" charset="0"/>
        </a:defRPr>
      </a:lvl3pPr>
      <a:lvl4pPr algn="l" rtl="0" eaLnBrk="0" fontAlgn="base" hangingPunct="0">
        <a:lnSpc>
          <a:spcPct val="90000"/>
        </a:lnSpc>
        <a:spcBef>
          <a:spcPct val="20000"/>
        </a:spcBef>
        <a:spcAft>
          <a:spcPct val="0"/>
        </a:spcAft>
        <a:defRPr sz="4400" b="1">
          <a:solidFill>
            <a:schemeClr val="tx2"/>
          </a:solidFill>
          <a:latin typeface="Times New Roman" charset="0"/>
          <a:ea typeface="MS PGothic" pitchFamily="34" charset="-128"/>
          <a:cs typeface="MS PGothic" charset="0"/>
        </a:defRPr>
      </a:lvl4pPr>
      <a:lvl5pPr algn="l" rtl="0" eaLnBrk="0" fontAlgn="base" hangingPunct="0">
        <a:lnSpc>
          <a:spcPct val="90000"/>
        </a:lnSpc>
        <a:spcBef>
          <a:spcPct val="20000"/>
        </a:spcBef>
        <a:spcAft>
          <a:spcPct val="0"/>
        </a:spcAft>
        <a:defRPr sz="4400" b="1">
          <a:solidFill>
            <a:schemeClr val="tx2"/>
          </a:solidFill>
          <a:latin typeface="Times New Roman" charset="0"/>
          <a:ea typeface="MS PGothic" pitchFamily="34" charset="-128"/>
          <a:cs typeface="MS PGothic" charset="0"/>
        </a:defRPr>
      </a:lvl5pPr>
      <a:lvl6pPr marL="457200" algn="l" rtl="0" fontAlgn="base">
        <a:lnSpc>
          <a:spcPct val="90000"/>
        </a:lnSpc>
        <a:spcBef>
          <a:spcPct val="20000"/>
        </a:spcBef>
        <a:spcAft>
          <a:spcPct val="0"/>
        </a:spcAft>
        <a:defRPr sz="4400" b="1">
          <a:solidFill>
            <a:schemeClr val="tx2"/>
          </a:solidFill>
          <a:latin typeface="Times New Roman" charset="0"/>
          <a:ea typeface="ＭＳ Ｐゴシック" charset="0"/>
        </a:defRPr>
      </a:lvl6pPr>
      <a:lvl7pPr marL="914400" algn="l" rtl="0" fontAlgn="base">
        <a:lnSpc>
          <a:spcPct val="90000"/>
        </a:lnSpc>
        <a:spcBef>
          <a:spcPct val="20000"/>
        </a:spcBef>
        <a:spcAft>
          <a:spcPct val="0"/>
        </a:spcAft>
        <a:defRPr sz="4400" b="1">
          <a:solidFill>
            <a:schemeClr val="tx2"/>
          </a:solidFill>
          <a:latin typeface="Times New Roman" charset="0"/>
          <a:ea typeface="ＭＳ Ｐゴシック" charset="0"/>
        </a:defRPr>
      </a:lvl7pPr>
      <a:lvl8pPr marL="1371600" algn="l" rtl="0" fontAlgn="base">
        <a:lnSpc>
          <a:spcPct val="90000"/>
        </a:lnSpc>
        <a:spcBef>
          <a:spcPct val="20000"/>
        </a:spcBef>
        <a:spcAft>
          <a:spcPct val="0"/>
        </a:spcAft>
        <a:defRPr sz="4400" b="1">
          <a:solidFill>
            <a:schemeClr val="tx2"/>
          </a:solidFill>
          <a:latin typeface="Times New Roman" charset="0"/>
          <a:ea typeface="ＭＳ Ｐゴシック" charset="0"/>
        </a:defRPr>
      </a:lvl8pPr>
      <a:lvl9pPr marL="1828800" algn="l" rtl="0" fontAlgn="base">
        <a:lnSpc>
          <a:spcPct val="90000"/>
        </a:lnSpc>
        <a:spcBef>
          <a:spcPct val="20000"/>
        </a:spcBef>
        <a:spcAft>
          <a:spcPct val="0"/>
        </a:spcAft>
        <a:defRPr sz="4400" b="1">
          <a:solidFill>
            <a:schemeClr val="tx2"/>
          </a:solidFill>
          <a:latin typeface="Times New Roman" charset="0"/>
          <a:ea typeface="ＭＳ Ｐゴシック"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MS PGothic" pitchFamily="34" charset="-128"/>
          <a:cs typeface="MS PGothic" charset="0"/>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MS PGothic" pitchFamily="34" charset="-128"/>
          <a:cs typeface="MS PGothic" charset="0"/>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MS PGothic" pitchFamily="34" charset="-128"/>
          <a:cs typeface="MS PGothic" charset="0"/>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MS PGothic" pitchFamily="34" charset="-128"/>
          <a:cs typeface="MS PGothic" charset="0"/>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S PGothic" pitchFamily="34" charset="-128"/>
          <a:cs typeface="MS PGothic" charset="0"/>
        </a:defRPr>
      </a:lvl5pPr>
      <a:lvl6pPr marL="25146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6pPr>
      <a:lvl7pPr marL="29718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7pPr>
      <a:lvl8pPr marL="34290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8pPr>
      <a:lvl9pPr marL="38862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0985E6AB-E957-0A46-9FA5-EA044F7475B6}" type="datetimeFigureOut">
              <a:rPr lang="en-US"/>
              <a:pPr/>
              <a:t>12/7/17</a:t>
            </a:fld>
            <a:endParaRPr 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20BD1A36-0AA7-F843-8A88-AF04EE07BD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7940"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fld id="{05F97950-D1C5-5F46-8A62-DC83C0279361}" type="datetimeFigureOut">
              <a:rPr lang="en-US"/>
              <a:pPr/>
              <a:t>12/7/17</a:t>
            </a:fld>
            <a:endParaRPr lang="en-US"/>
          </a:p>
        </p:txBody>
      </p:sp>
      <p:sp>
        <p:nvSpPr>
          <p:cNvPr id="167941"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endParaRPr lang="en-US"/>
          </a:p>
        </p:txBody>
      </p:sp>
      <p:sp>
        <p:nvSpPr>
          <p:cNvPr id="167942"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fld id="{51CE0441-6894-3349-B507-C5DB350468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6413"/>
            <a:chOff x="0" y="0"/>
            <a:chExt cx="5760" cy="4319"/>
          </a:xfrm>
        </p:grpSpPr>
        <p:sp>
          <p:nvSpPr>
            <p:cNvPr id="1638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hangingPunct="0"/>
              <a:endParaRPr lang="en-US">
                <a:latin typeface="Arial" charset="0"/>
              </a:endParaRPr>
            </a:p>
          </p:txBody>
        </p:sp>
        <p:sp>
          <p:nvSpPr>
            <p:cNvPr id="1638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638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hangingPunct="0"/>
              <a:endParaRPr lang="en-US">
                <a:latin typeface="Arial" charset="0"/>
              </a:endParaRPr>
            </a:p>
          </p:txBody>
        </p:sp>
        <p:sp>
          <p:nvSpPr>
            <p:cNvPr id="11275"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639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hangingPunct="0"/>
              <a:endParaRPr lang="en-US">
                <a:latin typeface="Arial" charset="0"/>
              </a:endParaRPr>
            </a:p>
          </p:txBody>
        </p:sp>
        <p:sp>
          <p:nvSpPr>
            <p:cNvPr id="11277"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endParaRPr lang="en-US"/>
            </a:p>
          </p:txBody>
        </p:sp>
        <p:sp>
          <p:nvSpPr>
            <p:cNvPr id="11278"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endParaRPr lang="en-US"/>
            </a:p>
          </p:txBody>
        </p:sp>
        <p:sp>
          <p:nvSpPr>
            <p:cNvPr id="1639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endParaRPr lang="en-US">
                <a:latin typeface="Arial" charset="0"/>
              </a:endParaRPr>
            </a:p>
          </p:txBody>
        </p:sp>
        <p:sp>
          <p:nvSpPr>
            <p:cNvPr id="11280"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endParaRPr lang="en-US"/>
            </a:p>
          </p:txBody>
        </p:sp>
        <p:sp>
          <p:nvSpPr>
            <p:cNvPr id="1639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hangingPunct="0"/>
              <a:endParaRPr lang="en-US">
                <a:latin typeface="Arial" charset="0"/>
              </a:endParaRPr>
            </a:p>
          </p:txBody>
        </p:sp>
        <p:sp>
          <p:nvSpPr>
            <p:cNvPr id="11282"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endParaRPr lang="en-US"/>
            </a:p>
          </p:txBody>
        </p:sp>
        <p:sp>
          <p:nvSpPr>
            <p:cNvPr id="1639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1284"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640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hangingPunct="0"/>
              <a:endParaRPr lang="en-US">
                <a:latin typeface="Arial" charset="0"/>
              </a:endParaRPr>
            </a:p>
          </p:txBody>
        </p:sp>
        <p:sp>
          <p:nvSpPr>
            <p:cNvPr id="1640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640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hangingPunct="0"/>
              <a:endParaRPr lang="en-US">
                <a:latin typeface="Arial" charset="0"/>
              </a:endParaRPr>
            </a:p>
          </p:txBody>
        </p:sp>
        <p:sp>
          <p:nvSpPr>
            <p:cNvPr id="1128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endParaRPr lang="en-US"/>
            </a:p>
          </p:txBody>
        </p:sp>
        <p:sp>
          <p:nvSpPr>
            <p:cNvPr id="1640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129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endParaRPr lang="en-US"/>
            </a:p>
          </p:txBody>
        </p:sp>
        <p:sp>
          <p:nvSpPr>
            <p:cNvPr id="1640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640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endParaRPr lang="en-US">
                <a:latin typeface="Arial" charset="0"/>
              </a:endParaRPr>
            </a:p>
          </p:txBody>
        </p:sp>
        <p:sp>
          <p:nvSpPr>
            <p:cNvPr id="1640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hangingPunct="0"/>
              <a:endParaRPr lang="en-US">
                <a:latin typeface="Arial" charset="0"/>
              </a:endParaRPr>
            </a:p>
          </p:txBody>
        </p:sp>
        <p:sp>
          <p:nvSpPr>
            <p:cNvPr id="1129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endParaRPr lang="en-US"/>
            </a:p>
          </p:txBody>
        </p:sp>
        <p:sp>
          <p:nvSpPr>
            <p:cNvPr id="1641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hangingPunct="0"/>
              <a:endParaRPr lang="en-US">
                <a:latin typeface="Arial" charset="0"/>
              </a:endParaRPr>
            </a:p>
          </p:txBody>
        </p:sp>
        <p:sp>
          <p:nvSpPr>
            <p:cNvPr id="1641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hangingPunct="0"/>
              <a:endParaRPr lang="en-US">
                <a:latin typeface="Arial" charset="0"/>
              </a:endParaRPr>
            </a:p>
          </p:txBody>
        </p:sp>
        <p:sp>
          <p:nvSpPr>
            <p:cNvPr id="11297"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endParaRPr lang="en-US"/>
            </a:p>
          </p:txBody>
        </p:sp>
        <p:sp>
          <p:nvSpPr>
            <p:cNvPr id="1641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129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endParaRPr lang="en-US"/>
            </a:p>
          </p:txBody>
        </p:sp>
        <p:sp>
          <p:nvSpPr>
            <p:cNvPr id="1641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641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hangingPunct="0"/>
              <a:endParaRPr lang="en-US">
                <a:latin typeface="Arial" charset="0"/>
              </a:endParaRPr>
            </a:p>
          </p:txBody>
        </p:sp>
        <p:sp>
          <p:nvSpPr>
            <p:cNvPr id="1641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641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641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hangingPunct="0"/>
              <a:endParaRPr lang="en-US">
                <a:latin typeface="Arial" charset="0"/>
              </a:endParaRPr>
            </a:p>
          </p:txBody>
        </p:sp>
        <p:sp>
          <p:nvSpPr>
            <p:cNvPr id="1642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642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sp>
          <p:nvSpPr>
            <p:cNvPr id="1642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hangingPunct="0"/>
              <a:endParaRPr lang="en-US">
                <a:latin typeface="Arial" charset="0"/>
              </a:endParaRPr>
            </a:p>
          </p:txBody>
        </p:sp>
        <p:grpSp>
          <p:nvGrpSpPr>
            <p:cNvPr id="7212" name="Group 39"/>
            <p:cNvGrpSpPr>
              <a:grpSpLocks/>
            </p:cNvGrpSpPr>
            <p:nvPr userDrawn="1"/>
          </p:nvGrpSpPr>
          <p:grpSpPr bwMode="auto">
            <a:xfrm>
              <a:off x="0" y="1632"/>
              <a:ext cx="5758" cy="1858"/>
              <a:chOff x="0" y="1632"/>
              <a:chExt cx="5758" cy="1858"/>
            </a:xfrm>
          </p:grpSpPr>
          <p:sp>
            <p:nvSpPr>
              <p:cNvPr id="1642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hangingPunct="0"/>
                <a:endParaRPr lang="en-US">
                  <a:latin typeface="Arial" charset="0"/>
                </a:endParaRPr>
              </a:p>
            </p:txBody>
          </p:sp>
          <p:sp>
            <p:nvSpPr>
              <p:cNvPr id="1642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hangingPunct="0"/>
                <a:endParaRPr lang="en-US">
                  <a:latin typeface="Arial" charset="0"/>
                </a:endParaRPr>
              </a:p>
            </p:txBody>
          </p:sp>
        </p:grpSp>
      </p:grpSp>
      <p:sp>
        <p:nvSpPr>
          <p:cNvPr id="7171" name="Rectangle 42"/>
          <p:cNvSpPr>
            <a:spLocks noGrp="1" noChangeArrowheads="1"/>
          </p:cNvSpPr>
          <p:nvPr>
            <p:ph type="title"/>
          </p:nvPr>
        </p:nvSpPr>
        <p:spPr bwMode="auto">
          <a:xfrm>
            <a:off x="457200" y="277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Rectangle 4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2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defRPr>
            </a:lvl1pPr>
          </a:lstStyle>
          <a:p>
            <a:endParaRPr lang="en-US"/>
          </a:p>
        </p:txBody>
      </p:sp>
      <p:sp>
        <p:nvSpPr>
          <p:cNvPr id="1642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defRPr>
            </a:lvl1pPr>
          </a:lstStyle>
          <a:p>
            <a:endParaRPr lang="en-US"/>
          </a:p>
        </p:txBody>
      </p:sp>
      <p:sp>
        <p:nvSpPr>
          <p:cNvPr id="1643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charset="0"/>
              </a:defRPr>
            </a:lvl1pPr>
          </a:lstStyle>
          <a:p>
            <a:fld id="{63B1AB94-2DE9-204A-8B7B-7FB2070C200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lr>
          <a:schemeClr val="folHlink"/>
        </a:buClr>
        <a:buSzPct val="90000"/>
        <a:buFont typeface="Wingdings" pitchFamily="8" charset="2"/>
        <a:buBlip>
          <a:blip r:embed="rId15"/>
        </a:buBlip>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90000"/>
        <a:buFont typeface="Wingdings" pitchFamily="8" charset="2"/>
        <a:buBlip>
          <a:blip r:embed="rId15"/>
        </a:buBlip>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90000"/>
        <a:buFont typeface="Wingdings" pitchFamily="8" charset="2"/>
        <a:buBlip>
          <a:blip r:embed="rId15"/>
        </a:buBlip>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90000"/>
        <a:buFont typeface="Wingdings" pitchFamily="8" charset="2"/>
        <a:buBlip>
          <a:blip r:embed="rId1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dirty="0" smtClean="0"/>
              <a:t>Click to edit Master title style</a:t>
            </a:r>
            <a:endParaRPr lang="en-US" dirty="0"/>
          </a:p>
        </p:txBody>
      </p:sp>
      <p:sp>
        <p:nvSpPr>
          <p:cNvPr id="8195"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CBCBC"/>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5D2E896A-347B-9F44-A76A-EEAD5A34308A}"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Lst>
  <p:txStyles>
    <p:titleStyle>
      <a:lvl1pPr algn="ctr" rtl="0" eaLnBrk="0" fontAlgn="base" hangingPunct="0">
        <a:spcBef>
          <a:spcPct val="0"/>
        </a:spcBef>
        <a:spcAft>
          <a:spcPct val="0"/>
        </a:spcAft>
        <a:defRPr sz="4100" b="1" kern="1200">
          <a:ln w="6350">
            <a:noFill/>
          </a:ln>
          <a:solidFill>
            <a:srgbClr val="FFFFFF"/>
          </a:solidFill>
          <a:effectLst>
            <a:outerShdw blurRad="114300" dist="101600" dir="2700000" algn="tl" rotWithShape="0">
              <a:srgbClr val="000000">
                <a:alpha val="40000"/>
              </a:srgbClr>
            </a:outerShdw>
          </a:effectLst>
          <a:latin typeface="+mj-lt"/>
          <a:ea typeface="MS PGothic" pitchFamily="34" charset="-128"/>
          <a:cs typeface="MS PGothic" charset="0"/>
        </a:defRPr>
      </a:lvl1pPr>
      <a:lvl2pPr algn="ctr" rtl="0" eaLnBrk="0" fontAlgn="base" hangingPunct="0">
        <a:spcBef>
          <a:spcPct val="0"/>
        </a:spcBef>
        <a:spcAft>
          <a:spcPct val="0"/>
        </a:spcAft>
        <a:defRPr sz="4100" b="1">
          <a:solidFill>
            <a:srgbClr val="FFFFFF"/>
          </a:solidFill>
          <a:latin typeface="Lucida Sans" charset="0"/>
          <a:ea typeface="MS PGothic" pitchFamily="34" charset="-128"/>
          <a:cs typeface="MS PGothic" charset="0"/>
        </a:defRPr>
      </a:lvl2pPr>
      <a:lvl3pPr algn="ctr" rtl="0" eaLnBrk="0" fontAlgn="base" hangingPunct="0">
        <a:spcBef>
          <a:spcPct val="0"/>
        </a:spcBef>
        <a:spcAft>
          <a:spcPct val="0"/>
        </a:spcAft>
        <a:defRPr sz="4100" b="1">
          <a:solidFill>
            <a:srgbClr val="FFFFFF"/>
          </a:solidFill>
          <a:latin typeface="Lucida Sans" charset="0"/>
          <a:ea typeface="MS PGothic" pitchFamily="34" charset="-128"/>
          <a:cs typeface="MS PGothic" charset="0"/>
        </a:defRPr>
      </a:lvl3pPr>
      <a:lvl4pPr algn="ctr" rtl="0" eaLnBrk="0" fontAlgn="base" hangingPunct="0">
        <a:spcBef>
          <a:spcPct val="0"/>
        </a:spcBef>
        <a:spcAft>
          <a:spcPct val="0"/>
        </a:spcAft>
        <a:defRPr sz="4100" b="1">
          <a:solidFill>
            <a:srgbClr val="FFFFFF"/>
          </a:solidFill>
          <a:latin typeface="Lucida Sans" charset="0"/>
          <a:ea typeface="MS PGothic" pitchFamily="34" charset="-128"/>
          <a:cs typeface="MS PGothic" charset="0"/>
        </a:defRPr>
      </a:lvl4pPr>
      <a:lvl5pPr algn="ctr" rtl="0" eaLnBrk="0" fontAlgn="base" hangingPunct="0">
        <a:spcBef>
          <a:spcPct val="0"/>
        </a:spcBef>
        <a:spcAft>
          <a:spcPct val="0"/>
        </a:spcAft>
        <a:defRPr sz="4100" b="1">
          <a:solidFill>
            <a:srgbClr val="FFFFFF"/>
          </a:solidFill>
          <a:latin typeface="Lucida Sans" charset="0"/>
          <a:ea typeface="MS PGothic" pitchFamily="34" charset="-128"/>
          <a:cs typeface="MS PGothic" charset="0"/>
        </a:defRPr>
      </a:lvl5pPr>
      <a:lvl6pPr marL="457200" algn="ctr" rtl="0" fontAlgn="base">
        <a:spcBef>
          <a:spcPct val="0"/>
        </a:spcBef>
        <a:spcAft>
          <a:spcPct val="0"/>
        </a:spcAft>
        <a:defRPr sz="4100" b="1">
          <a:solidFill>
            <a:schemeClr val="tx1"/>
          </a:solidFill>
          <a:latin typeface="Lucida Sans" charset="0"/>
          <a:ea typeface="ＭＳ Ｐゴシック" charset="0"/>
        </a:defRPr>
      </a:lvl6pPr>
      <a:lvl7pPr marL="914400" algn="ctr" rtl="0" fontAlgn="base">
        <a:spcBef>
          <a:spcPct val="0"/>
        </a:spcBef>
        <a:spcAft>
          <a:spcPct val="0"/>
        </a:spcAft>
        <a:defRPr sz="4100" b="1">
          <a:solidFill>
            <a:schemeClr val="tx1"/>
          </a:solidFill>
          <a:latin typeface="Lucida Sans" charset="0"/>
          <a:ea typeface="ＭＳ Ｐゴシック" charset="0"/>
        </a:defRPr>
      </a:lvl7pPr>
      <a:lvl8pPr marL="1371600" algn="ctr" rtl="0" fontAlgn="base">
        <a:spcBef>
          <a:spcPct val="0"/>
        </a:spcBef>
        <a:spcAft>
          <a:spcPct val="0"/>
        </a:spcAft>
        <a:defRPr sz="4100" b="1">
          <a:solidFill>
            <a:schemeClr val="tx1"/>
          </a:solidFill>
          <a:latin typeface="Lucida Sans" charset="0"/>
          <a:ea typeface="ＭＳ Ｐゴシック" charset="0"/>
        </a:defRPr>
      </a:lvl8pPr>
      <a:lvl9pPr marL="1828800" algn="ctr" rtl="0" fontAlgn="base">
        <a:spcBef>
          <a:spcPct val="0"/>
        </a:spcBef>
        <a:spcAft>
          <a:spcPct val="0"/>
        </a:spcAft>
        <a:defRPr sz="4100" b="1">
          <a:solidFill>
            <a:schemeClr val="tx1"/>
          </a:solidFill>
          <a:latin typeface="Lucida Sans" charset="0"/>
          <a:ea typeface="ＭＳ Ｐゴシック" charset="0"/>
        </a:defRPr>
      </a:lvl9pPr>
    </p:titleStyle>
    <p:bodyStyle>
      <a:lvl1pPr marL="547688" indent="-411163" algn="l" rtl="0" eaLnBrk="0" fontAlgn="base" hangingPunct="0">
        <a:spcBef>
          <a:spcPct val="20000"/>
        </a:spcBef>
        <a:spcAft>
          <a:spcPct val="0"/>
        </a:spcAft>
        <a:buClr>
          <a:srgbClr val="F9F9F9"/>
        </a:buClr>
        <a:buSzPct val="65000"/>
        <a:buFont typeface="Wingdings 2" charset="0"/>
        <a:buChar char=""/>
        <a:defRPr sz="2800" kern="1200">
          <a:solidFill>
            <a:schemeClr val="tx1"/>
          </a:solidFill>
          <a:latin typeface="+mn-lt"/>
          <a:ea typeface="MS PGothic" pitchFamily="34" charset="-128"/>
          <a:cs typeface="MS PGothic" charset="0"/>
        </a:defRPr>
      </a:lvl1pPr>
      <a:lvl2pPr marL="868363" indent="-282575" algn="l" rtl="0" eaLnBrk="0" fontAlgn="base" hangingPunct="0">
        <a:spcBef>
          <a:spcPct val="20000"/>
        </a:spcBef>
        <a:spcAft>
          <a:spcPct val="0"/>
        </a:spcAft>
        <a:buClr>
          <a:schemeClr val="tx1"/>
        </a:buClr>
        <a:buSzPct val="80000"/>
        <a:buFont typeface="Wingdings 2" charset="0"/>
        <a:buChar char=""/>
        <a:defRPr sz="2400" kern="1200">
          <a:solidFill>
            <a:schemeClr val="tx1"/>
          </a:solidFill>
          <a:latin typeface="+mn-lt"/>
          <a:ea typeface="MS PGothic" pitchFamily="34" charset="-128"/>
          <a:cs typeface="MS PGothic" charset="0"/>
        </a:defRPr>
      </a:lvl2pPr>
      <a:lvl3pPr marL="1133475" indent="-228600" algn="l" rtl="0" eaLnBrk="0" fontAlgn="base" hangingPunct="0">
        <a:spcBef>
          <a:spcPct val="20000"/>
        </a:spcBef>
        <a:spcAft>
          <a:spcPct val="0"/>
        </a:spcAft>
        <a:buClr>
          <a:schemeClr val="tx1"/>
        </a:buClr>
        <a:buSzPct val="95000"/>
        <a:buFont typeface="Wingdings" charset="0"/>
        <a:buChar char=""/>
        <a:defRPr sz="2200" kern="1200">
          <a:solidFill>
            <a:schemeClr val="tx1"/>
          </a:solidFill>
          <a:latin typeface="+mn-lt"/>
          <a:ea typeface="MS PGothic" pitchFamily="34" charset="-128"/>
          <a:cs typeface="MS PGothic" charset="0"/>
        </a:defRPr>
      </a:lvl3pPr>
      <a:lvl4pPr marL="1352550" indent="-182563" algn="l" rtl="0" eaLnBrk="0" fontAlgn="base" hangingPunct="0">
        <a:spcBef>
          <a:spcPct val="20000"/>
        </a:spcBef>
        <a:spcAft>
          <a:spcPct val="0"/>
        </a:spcAft>
        <a:buClr>
          <a:schemeClr val="tx1"/>
        </a:buClr>
        <a:buSzPct val="100000"/>
        <a:buFont typeface="Wingdings 3" charset="0"/>
        <a:buChar char=""/>
        <a:defRPr sz="2000" kern="1200">
          <a:solidFill>
            <a:schemeClr val="tx1"/>
          </a:solidFill>
          <a:latin typeface="+mn-lt"/>
          <a:ea typeface="MS PGothic" pitchFamily="34" charset="-128"/>
          <a:cs typeface="MS PGothic" charset="0"/>
        </a:defRPr>
      </a:lvl4pPr>
      <a:lvl5pPr marL="1544638" indent="-182563" algn="l" rtl="0" eaLnBrk="0" fontAlgn="base" hangingPunct="0">
        <a:spcBef>
          <a:spcPct val="20000"/>
        </a:spcBef>
        <a:spcAft>
          <a:spcPct val="0"/>
        </a:spcAft>
        <a:buClr>
          <a:schemeClr val="tx1"/>
        </a:buClr>
        <a:buFont typeface="Wingdings 2" charset="0"/>
        <a:buChar char=""/>
        <a:defRPr sz="2000" kern="1200">
          <a:solidFill>
            <a:schemeClr val="tx1"/>
          </a:solidFill>
          <a:latin typeface="+mn-lt"/>
          <a:ea typeface="MS PGothic" pitchFamily="34" charset="-128"/>
          <a:cs typeface="MS PGothic" charset="0"/>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endParaRPr lang="en-US"/>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fld id="{4C2E8743-C816-374A-A927-842BA521C3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8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8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 Id="rId3"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2.xml"/><Relationship Id="rId3"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5.png"/><Relationship Id="rId1" Type="http://schemas.openxmlformats.org/officeDocument/2006/relationships/slideLayout" Target="../slideLayouts/slideLayout4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8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45.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5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440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p:cNvSpPr>
            <a:spLocks noGrp="1"/>
          </p:cNvSpPr>
          <p:nvPr>
            <p:ph type="title"/>
          </p:nvPr>
        </p:nvSpPr>
        <p:spPr>
          <a:xfrm>
            <a:off x="142877" y="117772"/>
            <a:ext cx="6000759" cy="3168352"/>
          </a:xfrm>
          <a:ln>
            <a:miter lim="800000"/>
            <a:headEnd/>
            <a:tailEnd/>
          </a:ln>
          <a:extLst/>
        </p:spPr>
        <p:txBody>
          <a:bodyPr/>
          <a:lstStyle/>
          <a:p>
            <a:pPr>
              <a:lnSpc>
                <a:spcPct val="90000"/>
              </a:lnSpc>
              <a:defRPr/>
            </a:pPr>
            <a:r>
              <a:rPr lang="en-US" sz="9600" b="1" i="1" dirty="0" smtClean="0">
                <a:solidFill>
                  <a:schemeClr val="bg1"/>
                </a:solidFill>
                <a:effectLst>
                  <a:glow rad="254000">
                    <a:schemeClr val="tx1">
                      <a:alpha val="75000"/>
                    </a:schemeClr>
                  </a:glow>
                </a:effectLst>
                <a:ea typeface="ＭＳ Ｐゴシック" charset="0"/>
                <a:cs typeface="Arial"/>
              </a:rPr>
              <a:t>To Sue</a:t>
            </a:r>
            <a:r>
              <a:rPr lang="en-US" sz="9600" b="1" i="1" dirty="0" smtClean="0">
                <a:solidFill>
                  <a:schemeClr val="bg1"/>
                </a:solidFill>
                <a:effectLst>
                  <a:glow rad="254000">
                    <a:schemeClr val="tx1">
                      <a:alpha val="75000"/>
                    </a:schemeClr>
                  </a:glow>
                </a:effectLst>
                <a:latin typeface="Apple Chancery" charset="0"/>
                <a:ea typeface="ＭＳ Ｐゴシック" charset="0"/>
                <a:cs typeface="Apple Chancery" charset="0"/>
              </a:rPr>
              <a:t> or to Sew</a:t>
            </a:r>
            <a:endParaRPr lang="en-US" sz="9600" b="1" i="1" dirty="0">
              <a:solidFill>
                <a:schemeClr val="bg1"/>
              </a:solidFill>
              <a:effectLst>
                <a:glow rad="254000">
                  <a:schemeClr val="tx1">
                    <a:alpha val="75000"/>
                  </a:schemeClr>
                </a:glow>
              </a:effectLst>
              <a:latin typeface="Apple Chancery" charset="0"/>
              <a:ea typeface="ＭＳ Ｐゴシック" charset="0"/>
              <a:cs typeface="Apple Chancery" charset="0"/>
            </a:endParaRPr>
          </a:p>
        </p:txBody>
      </p:sp>
      <p:sp>
        <p:nvSpPr>
          <p:cNvPr id="6" name="Rectangle 4"/>
          <p:cNvSpPr txBox="1">
            <a:spLocks noChangeArrowheads="1"/>
          </p:cNvSpPr>
          <p:nvPr/>
        </p:nvSpPr>
        <p:spPr bwMode="auto">
          <a:xfrm>
            <a:off x="4067175" y="4868863"/>
            <a:ext cx="5076825" cy="1008062"/>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a:lstStyle>
          <a:p>
            <a:pPr eaLnBrk="1" hangingPunct="1">
              <a:defRPr/>
            </a:pPr>
            <a:r>
              <a:rPr lang="en-US" sz="3600" b="1" i="1" kern="0" dirty="0" smtClean="0">
                <a:solidFill>
                  <a:schemeClr val="bg1"/>
                </a:solidFill>
                <a:effectLst>
                  <a:glow rad="254000">
                    <a:schemeClr val="tx1">
                      <a:alpha val="75000"/>
                    </a:schemeClr>
                  </a:glow>
                </a:effectLst>
                <a:ea typeface="Osaka" charset="0"/>
                <a:cs typeface="Osaka" charset="0"/>
              </a:rPr>
              <a:t>1 Corinthians 6:1-11</a:t>
            </a:r>
            <a:endParaRPr lang="en-US" sz="3600" i="1" kern="0" dirty="0">
              <a:solidFill>
                <a:schemeClr val="bg1"/>
              </a:solidFill>
              <a:effectLst>
                <a:glow rad="254000">
                  <a:schemeClr val="tx1">
                    <a:alpha val="75000"/>
                  </a:schemeClr>
                </a:glow>
              </a:effectLst>
              <a:ea typeface="Osaka" charset="0"/>
              <a:cs typeface="Osaka" charset="0"/>
            </a:endParaRPr>
          </a:p>
        </p:txBody>
      </p:sp>
      <p:sp>
        <p:nvSpPr>
          <p:cNvPr id="7" name="Rectangle 6"/>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en-US" sz="2000" b="1" kern="0" dirty="0" smtClean="0">
                <a:solidFill>
                  <a:srgbClr val="FFFFFF"/>
                </a:solidFill>
                <a:effectLst>
                  <a:outerShdw blurRad="38100" dist="38100" dir="2700000" algn="tl">
                    <a:srgbClr val="000000"/>
                  </a:outerShdw>
                </a:effectLst>
                <a:latin typeface="Arial"/>
                <a:cs typeface="Arial"/>
              </a:rPr>
              <a:t>Crossroads International Church Singapore</a:t>
            </a:r>
            <a:r>
              <a:rPr lang="en-US" sz="2000" b="1" kern="0" dirty="0">
                <a:solidFill>
                  <a:srgbClr val="FFFFFF"/>
                </a:solidFill>
                <a:effectLst>
                  <a:outerShdw blurRad="38100" dist="38100" dir="2700000" algn="tl">
                    <a:srgbClr val="000000"/>
                  </a:outerShdw>
                </a:effectLst>
                <a:latin typeface="Arial"/>
                <a:cs typeface="Arial"/>
              </a:rPr>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457200" y="304800"/>
            <a:ext cx="7772400" cy="1219200"/>
          </a:xfrm>
          <a:extLst/>
        </p:spPr>
        <p:txBody>
          <a:bodyPr/>
          <a:lstStyle/>
          <a:p>
            <a:pPr eaLnBrk="1" hangingPunct="1">
              <a:defRPr/>
            </a:pPr>
            <a:r>
              <a:rPr lang="en-US" smtClean="0">
                <a:latin typeface="PerryGothic Regular" charset="0"/>
                <a:ea typeface="+mj-ea"/>
                <a:cs typeface="+mj-cs"/>
              </a:rPr>
              <a:t>Revelation 20:4 </a:t>
            </a:r>
            <a:r>
              <a:rPr lang="en-US" sz="1800" smtClean="0">
                <a:latin typeface="PerryGothic Regular" charset="0"/>
                <a:ea typeface="+mj-ea"/>
                <a:cs typeface="+mj-cs"/>
              </a:rPr>
              <a:t>(NAU)</a:t>
            </a:r>
          </a:p>
        </p:txBody>
      </p:sp>
      <p:sp>
        <p:nvSpPr>
          <p:cNvPr id="61443" name="Rectangle 3"/>
          <p:cNvSpPr>
            <a:spLocks noChangeArrowheads="1"/>
          </p:cNvSpPr>
          <p:nvPr/>
        </p:nvSpPr>
        <p:spPr bwMode="auto">
          <a:xfrm>
            <a:off x="685800" y="1828800"/>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nSpc>
                <a:spcPct val="90000"/>
              </a:lnSpc>
              <a:spcBef>
                <a:spcPct val="20000"/>
              </a:spcBef>
              <a:buClr>
                <a:schemeClr val="tx1"/>
              </a:buClr>
              <a:buSzPct val="80000"/>
              <a:buFont typeface="Wingdings" charset="0"/>
              <a:buNone/>
            </a:pPr>
            <a:r>
              <a:rPr lang="en-US" sz="3000" b="1" baseline="30000">
                <a:latin typeface="Arial" charset="0"/>
              </a:rPr>
              <a:t>4</a:t>
            </a:r>
            <a:r>
              <a:rPr lang="en-US" sz="3000" b="1">
                <a:latin typeface="Arial" charset="0"/>
              </a:rPr>
              <a:t>Then I saw </a:t>
            </a:r>
            <a:r>
              <a:rPr lang="en-US" sz="3000" b="1" u="sng">
                <a:latin typeface="Arial" charset="0"/>
              </a:rPr>
              <a:t>thrones</a:t>
            </a:r>
            <a:r>
              <a:rPr lang="en-US" sz="3000" b="1">
                <a:latin typeface="Arial" charset="0"/>
              </a:rPr>
              <a:t>, and they sat on them, and </a:t>
            </a:r>
            <a:r>
              <a:rPr lang="en-US" sz="3000" b="1" u="sng">
                <a:latin typeface="Arial" charset="0"/>
              </a:rPr>
              <a:t>judgment was given to them</a:t>
            </a:r>
            <a:r>
              <a:rPr lang="en-US" sz="3000" b="1">
                <a:latin typeface="Arial" charset="0"/>
              </a:rPr>
              <a:t>. And I saw the souls of those who had been beheaded because of their testimony of Jesus and because of the word of God, and those who had not worshiped the beast or his image, and had not received the mark on their forehead and on their hand; and they came to life and </a:t>
            </a:r>
            <a:r>
              <a:rPr lang="en-US" sz="3000" b="1" u="sng">
                <a:latin typeface="Arial" charset="0"/>
              </a:rPr>
              <a:t>reigned with Christ</a:t>
            </a:r>
            <a:r>
              <a:rPr lang="en-US" sz="3000" b="1">
                <a:latin typeface="Arial" charset="0"/>
              </a:rPr>
              <a:t> for a thousand years.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p:cNvSpPr>
          <p:nvPr>
            <p:ph type="title" idx="4294967295"/>
          </p:nvPr>
        </p:nvSpPr>
        <p:spPr bwMode="auto">
          <a:extLst/>
        </p:spPr>
        <p:txBody>
          <a:bodyPr wrap="square" lIns="91440" tIns="45720" rIns="91440" bIns="45720" numCol="1" anchorCtr="0" compatLnSpc="1">
            <a:prstTxWarp prst="textNoShape">
              <a:avLst/>
            </a:prstTxWarp>
          </a:bodyPr>
          <a:lstStyle/>
          <a:p>
            <a:pPr eaLnBrk="1" hangingPunct="1">
              <a:defRPr/>
            </a:pPr>
            <a:r>
              <a:rPr lang="en-US">
                <a:ln>
                  <a:noFill/>
                </a:ln>
                <a:solidFill>
                  <a:schemeClr val="bg1"/>
                </a:solidFill>
                <a:effectLst/>
                <a:ea typeface="ＭＳ Ｐゴシック" charset="0"/>
                <a:cs typeface="+mj-cs"/>
              </a:rPr>
              <a:t>Black</a:t>
            </a:r>
            <a:endParaRPr lang="en-US">
              <a:ln>
                <a:noFill/>
              </a:ln>
              <a:solidFill>
                <a:schemeClr val="tx1"/>
              </a:solidFill>
              <a:effectLst/>
              <a:ea typeface="ＭＳ Ｐゴシック" charset="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5538" name="Text Box 2"/>
          <p:cNvSpPr txBox="1">
            <a:spLocks noChangeArrowheads="1"/>
          </p:cNvSpPr>
          <p:nvPr/>
        </p:nvSpPr>
        <p:spPr bwMode="auto">
          <a:xfrm>
            <a:off x="0" y="5410200"/>
            <a:ext cx="6705600" cy="1447800"/>
          </a:xfrm>
          <a:prstGeom prst="rect">
            <a:avLst/>
          </a:prstGeom>
          <a:noFill/>
          <a:ln w="9525">
            <a:noFill/>
            <a:round/>
            <a:headEnd/>
            <a:tailEnd/>
          </a:ln>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defTabSz="449263" eaLnBrk="1" hangingPunct="1">
              <a:buClr>
                <a:srgbClr val="FFFFFF"/>
              </a:buClr>
              <a:buSzPct val="100000"/>
              <a:buFont typeface="Arial" charset="0"/>
              <a:buNone/>
              <a:defRPr/>
            </a:pPr>
            <a:r>
              <a:rPr lang="en-GB" sz="3600" b="1" dirty="0" smtClean="0">
                <a:solidFill>
                  <a:srgbClr val="FFFFFF"/>
                </a:solidFill>
                <a:effectLst>
                  <a:glow rad="101600">
                    <a:srgbClr val="000000">
                      <a:alpha val="75000"/>
                    </a:srgbClr>
                  </a:glow>
                </a:effectLst>
                <a:cs typeface="Arial" charset="0"/>
              </a:rPr>
              <a:t>Fall of Lucifer, the Shining Star (cf. Rev. 12:7-9)</a:t>
            </a:r>
            <a:r>
              <a:rPr lang="en-US" sz="3600" b="1" dirty="0" smtClean="0">
                <a:solidFill>
                  <a:srgbClr val="FFFFFF"/>
                </a:solidFill>
                <a:effectLst>
                  <a:glow rad="101600">
                    <a:srgbClr val="000000">
                      <a:alpha val="75000"/>
                    </a:srgbClr>
                  </a:glow>
                </a:effectLst>
                <a:cs typeface="Arial" charset="0"/>
              </a:rPr>
              <a:t>‏</a:t>
            </a:r>
            <a:endParaRPr lang="en-GB" sz="3600" b="1" dirty="0" smtClean="0">
              <a:solidFill>
                <a:srgbClr val="FFFFFF"/>
              </a:solidFill>
              <a:effectLst>
                <a:glow rad="101600">
                  <a:srgbClr val="000000">
                    <a:alpha val="75000"/>
                  </a:srgbClr>
                </a:glow>
              </a:effectLst>
              <a:cs typeface="Arial" charset="0"/>
            </a:endParaRPr>
          </a:p>
        </p:txBody>
      </p:sp>
      <p:sp>
        <p:nvSpPr>
          <p:cNvPr id="65539" name="Text Box 3"/>
          <p:cNvSpPr txBox="1">
            <a:spLocks noChangeArrowheads="1"/>
          </p:cNvSpPr>
          <p:nvPr/>
        </p:nvSpPr>
        <p:spPr bwMode="auto">
          <a:xfrm>
            <a:off x="971600" y="194320"/>
            <a:ext cx="8100392" cy="25146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defTabSz="449263" eaLnBrk="1" hangingPunct="1">
              <a:buClr>
                <a:srgbClr val="FFFFFF"/>
              </a:buClr>
              <a:buSzPct val="100000"/>
              <a:buFont typeface="Arial" charset="0"/>
              <a:buNone/>
              <a:defRPr/>
            </a:pPr>
            <a:r>
              <a:rPr lang="en-GB" sz="2000" b="1" dirty="0" smtClean="0">
                <a:solidFill>
                  <a:srgbClr val="FFFFFF"/>
                </a:solidFill>
                <a:effectLst>
                  <a:glow rad="266700">
                    <a:srgbClr val="000000">
                      <a:alpha val="88000"/>
                    </a:srgbClr>
                  </a:glow>
                </a:effectLst>
                <a:cs typeface="Arial" charset="0"/>
              </a:rPr>
              <a:t>"Then </a:t>
            </a:r>
            <a:r>
              <a:rPr lang="en-GB" sz="2000" b="1" dirty="0">
                <a:solidFill>
                  <a:srgbClr val="FFFFFF"/>
                </a:solidFill>
                <a:effectLst>
                  <a:glow rad="266700">
                    <a:srgbClr val="000000">
                      <a:alpha val="88000"/>
                    </a:srgbClr>
                  </a:glow>
                </a:effectLst>
                <a:cs typeface="Arial" charset="0"/>
              </a:rPr>
              <a:t>this further message came to me from the L</a:t>
            </a:r>
            <a:r>
              <a:rPr lang="en-GB" sz="1800" b="1" dirty="0">
                <a:solidFill>
                  <a:srgbClr val="FFFFFF"/>
                </a:solidFill>
                <a:effectLst>
                  <a:glow rad="266700">
                    <a:srgbClr val="000000">
                      <a:alpha val="88000"/>
                    </a:srgbClr>
                  </a:glow>
                </a:effectLst>
                <a:cs typeface="Arial" charset="0"/>
              </a:rPr>
              <a:t>ORD</a:t>
            </a:r>
            <a:r>
              <a:rPr lang="en-GB" sz="2000" b="1" dirty="0">
                <a:solidFill>
                  <a:srgbClr val="FFFFFF"/>
                </a:solidFill>
                <a:effectLst>
                  <a:glow rad="266700">
                    <a:srgbClr val="000000">
                      <a:alpha val="88000"/>
                    </a:srgbClr>
                  </a:glow>
                </a:effectLst>
                <a:cs typeface="Arial" charset="0"/>
              </a:rPr>
              <a:t>:  </a:t>
            </a:r>
            <a:r>
              <a:rPr lang="en-GB" sz="2000" b="1" baseline="30000" dirty="0" smtClean="0">
                <a:solidFill>
                  <a:srgbClr val="FFFFFF"/>
                </a:solidFill>
                <a:effectLst>
                  <a:glow rad="266700">
                    <a:srgbClr val="000000">
                      <a:alpha val="88000"/>
                    </a:srgbClr>
                  </a:glow>
                </a:effectLst>
                <a:cs typeface="Arial" charset="0"/>
              </a:rPr>
              <a:t>12</a:t>
            </a:r>
            <a:r>
              <a:rPr lang="en-GB" sz="2000" b="1" dirty="0">
                <a:solidFill>
                  <a:srgbClr val="FFFFFF"/>
                </a:solidFill>
                <a:effectLst>
                  <a:glow rad="266700">
                    <a:srgbClr val="000000">
                      <a:alpha val="88000"/>
                    </a:srgbClr>
                  </a:glow>
                </a:effectLst>
                <a:cs typeface="Arial" charset="0"/>
              </a:rPr>
              <a:t>'</a:t>
            </a:r>
            <a:r>
              <a:rPr lang="en-GB" sz="2000" b="1" dirty="0" smtClean="0">
                <a:solidFill>
                  <a:srgbClr val="FFFFFF"/>
                </a:solidFill>
                <a:effectLst>
                  <a:glow rad="266700">
                    <a:srgbClr val="000000">
                      <a:alpha val="88000"/>
                    </a:srgbClr>
                  </a:glow>
                </a:effectLst>
                <a:cs typeface="Arial" charset="0"/>
              </a:rPr>
              <a:t>Son </a:t>
            </a:r>
            <a:r>
              <a:rPr lang="en-GB" sz="2000" b="1" dirty="0">
                <a:solidFill>
                  <a:srgbClr val="FFFFFF"/>
                </a:solidFill>
                <a:effectLst>
                  <a:glow rad="266700">
                    <a:srgbClr val="000000">
                      <a:alpha val="88000"/>
                    </a:srgbClr>
                  </a:glow>
                </a:effectLst>
                <a:cs typeface="Arial" charset="0"/>
              </a:rPr>
              <a:t>of man, sing this funeral song for the king of Tyre. Give him </a:t>
            </a:r>
            <a:r>
              <a:rPr lang="en-GB" sz="2000" b="1" dirty="0" smtClean="0">
                <a:solidFill>
                  <a:srgbClr val="FFFFFF"/>
                </a:solidFill>
                <a:effectLst>
                  <a:glow rad="266700">
                    <a:srgbClr val="000000">
                      <a:alpha val="88000"/>
                    </a:srgbClr>
                  </a:glow>
                </a:effectLst>
                <a:cs typeface="Arial" charset="0"/>
              </a:rPr>
              <a:t>this message </a:t>
            </a:r>
            <a:r>
              <a:rPr lang="en-GB" sz="2000" b="1" dirty="0">
                <a:solidFill>
                  <a:srgbClr val="FFFFFF"/>
                </a:solidFill>
                <a:effectLst>
                  <a:glow rad="266700">
                    <a:srgbClr val="000000">
                      <a:alpha val="88000"/>
                    </a:srgbClr>
                  </a:glow>
                </a:effectLst>
                <a:cs typeface="Arial" charset="0"/>
              </a:rPr>
              <a:t>from the Sovereign L</a:t>
            </a:r>
            <a:r>
              <a:rPr lang="en-GB" sz="1800" b="1" dirty="0">
                <a:solidFill>
                  <a:srgbClr val="FFFFFF"/>
                </a:solidFill>
                <a:effectLst>
                  <a:glow rad="266700">
                    <a:srgbClr val="000000">
                      <a:alpha val="88000"/>
                    </a:srgbClr>
                  </a:glow>
                </a:effectLst>
                <a:cs typeface="Arial" charset="0"/>
              </a:rPr>
              <a:t>ORD</a:t>
            </a:r>
            <a:r>
              <a:rPr lang="en-GB" sz="2000" b="1" dirty="0">
                <a:solidFill>
                  <a:srgbClr val="FFFFFF"/>
                </a:solidFill>
                <a:effectLst>
                  <a:glow rad="266700">
                    <a:srgbClr val="000000">
                      <a:alpha val="88000"/>
                    </a:srgbClr>
                  </a:glow>
                </a:effectLst>
                <a:cs typeface="Arial" charset="0"/>
              </a:rPr>
              <a:t>: </a:t>
            </a:r>
          </a:p>
          <a:p>
            <a:pPr algn="ctr" defTabSz="449263" eaLnBrk="1" hangingPunct="1">
              <a:buClr>
                <a:srgbClr val="FFFFFF"/>
              </a:buClr>
              <a:buSzPct val="100000"/>
              <a:buFont typeface="Arial" charset="0"/>
              <a:buNone/>
              <a:defRPr/>
            </a:pPr>
            <a:r>
              <a:rPr lang="en-GB" sz="2000" b="1" dirty="0">
                <a:solidFill>
                  <a:srgbClr val="FFFFFF"/>
                </a:solidFill>
                <a:effectLst>
                  <a:glow rad="266700">
                    <a:srgbClr val="000000">
                      <a:alpha val="88000"/>
                    </a:srgbClr>
                  </a:glow>
                </a:effectLst>
                <a:cs typeface="Arial" charset="0"/>
              </a:rPr>
              <a:t>	 "</a:t>
            </a:r>
            <a:r>
              <a:rPr lang="en-GB" sz="2000" b="1" dirty="0" smtClean="0">
                <a:solidFill>
                  <a:srgbClr val="FFFFFF"/>
                </a:solidFill>
                <a:effectLst>
                  <a:glow rad="266700">
                    <a:srgbClr val="000000">
                      <a:alpha val="88000"/>
                    </a:srgbClr>
                  </a:glow>
                </a:effectLst>
                <a:cs typeface="Arial" charset="0"/>
              </a:rPr>
              <a:t>You </a:t>
            </a:r>
            <a:r>
              <a:rPr lang="en-GB" sz="2000" b="1" dirty="0">
                <a:solidFill>
                  <a:srgbClr val="FFFFFF"/>
                </a:solidFill>
                <a:effectLst>
                  <a:glow rad="266700">
                    <a:srgbClr val="000000">
                      <a:alpha val="88000"/>
                    </a:srgbClr>
                  </a:glow>
                </a:effectLst>
                <a:cs typeface="Arial" charset="0"/>
              </a:rPr>
              <a:t>were the model of perfection</a:t>
            </a:r>
            <a:r>
              <a:rPr lang="en-GB" sz="2000" b="1" dirty="0" smtClean="0">
                <a:solidFill>
                  <a:srgbClr val="FFFFFF"/>
                </a:solidFill>
                <a:effectLst>
                  <a:glow rad="266700">
                    <a:srgbClr val="000000">
                      <a:alpha val="88000"/>
                    </a:srgbClr>
                  </a:glow>
                </a:effectLst>
                <a:cs typeface="Arial" charset="0"/>
              </a:rPr>
              <a:t>, </a:t>
            </a:r>
            <a:r>
              <a:rPr lang="en-GB" sz="2000" b="1" dirty="0">
                <a:solidFill>
                  <a:srgbClr val="FFFFFF"/>
                </a:solidFill>
                <a:effectLst>
                  <a:glow rad="266700">
                    <a:srgbClr val="000000">
                      <a:alpha val="88000"/>
                    </a:srgbClr>
                  </a:glow>
                </a:effectLst>
                <a:cs typeface="Arial" charset="0"/>
              </a:rPr>
              <a:t>full of wisdom and exquisite in beauty. </a:t>
            </a:r>
            <a:r>
              <a:rPr lang="en-GB" sz="2000" b="1" baseline="30000" dirty="0" smtClean="0">
                <a:solidFill>
                  <a:srgbClr val="FFFFFF"/>
                </a:solidFill>
                <a:effectLst>
                  <a:glow rad="266700">
                    <a:srgbClr val="000000">
                      <a:alpha val="88000"/>
                    </a:srgbClr>
                  </a:glow>
                </a:effectLst>
                <a:cs typeface="Arial" charset="0"/>
              </a:rPr>
              <a:t>13</a:t>
            </a:r>
            <a:r>
              <a:rPr lang="en-GB" sz="2000" b="1" dirty="0" smtClean="0">
                <a:solidFill>
                  <a:srgbClr val="FFFFFF"/>
                </a:solidFill>
                <a:effectLst>
                  <a:glow rad="266700">
                    <a:srgbClr val="000000">
                      <a:alpha val="88000"/>
                    </a:srgbClr>
                  </a:glow>
                </a:effectLst>
                <a:cs typeface="Arial" charset="0"/>
              </a:rPr>
              <a:t>You </a:t>
            </a:r>
            <a:r>
              <a:rPr lang="en-GB" sz="2000" b="1" dirty="0">
                <a:solidFill>
                  <a:srgbClr val="FFFFFF"/>
                </a:solidFill>
                <a:effectLst>
                  <a:glow rad="266700">
                    <a:srgbClr val="000000">
                      <a:alpha val="88000"/>
                    </a:srgbClr>
                  </a:glow>
                </a:effectLst>
                <a:cs typeface="Arial" charset="0"/>
              </a:rPr>
              <a:t>were in Eden, </a:t>
            </a:r>
            <a:r>
              <a:rPr lang="en-GB" sz="2000" b="1" dirty="0" smtClean="0">
                <a:solidFill>
                  <a:srgbClr val="FFFFFF"/>
                </a:solidFill>
                <a:effectLst>
                  <a:glow rad="266700">
                    <a:srgbClr val="000000">
                      <a:alpha val="88000"/>
                    </a:srgbClr>
                  </a:glow>
                </a:effectLst>
                <a:cs typeface="Arial" charset="0"/>
              </a:rPr>
              <a:t>the </a:t>
            </a:r>
            <a:r>
              <a:rPr lang="en-GB" sz="2000" b="1" dirty="0">
                <a:solidFill>
                  <a:srgbClr val="FFFFFF"/>
                </a:solidFill>
                <a:effectLst>
                  <a:glow rad="266700">
                    <a:srgbClr val="000000">
                      <a:alpha val="88000"/>
                    </a:srgbClr>
                  </a:glow>
                </a:effectLst>
                <a:cs typeface="Arial" charset="0"/>
              </a:rPr>
              <a:t>garden of God. </a:t>
            </a:r>
          </a:p>
          <a:p>
            <a:pPr algn="ctr" defTabSz="449263" eaLnBrk="1" hangingPunct="1">
              <a:buClr>
                <a:srgbClr val="FFFFFF"/>
              </a:buClr>
              <a:buSzPct val="100000"/>
              <a:buFont typeface="Arial" charset="0"/>
              <a:buNone/>
              <a:defRPr/>
            </a:pPr>
            <a:r>
              <a:rPr lang="en-GB" sz="2000" b="1" dirty="0">
                <a:solidFill>
                  <a:srgbClr val="FFFFFF"/>
                </a:solidFill>
                <a:effectLst>
                  <a:glow rad="266700">
                    <a:srgbClr val="000000">
                      <a:alpha val="88000"/>
                    </a:srgbClr>
                  </a:glow>
                </a:effectLst>
                <a:cs typeface="Arial" charset="0"/>
              </a:rPr>
              <a:t>	 Your clothing was adorned with every precious </a:t>
            </a:r>
            <a:r>
              <a:rPr lang="en-GB" sz="2000" b="1" dirty="0" smtClean="0">
                <a:solidFill>
                  <a:srgbClr val="FFFFFF"/>
                </a:solidFill>
                <a:effectLst>
                  <a:glow rad="266700">
                    <a:srgbClr val="000000">
                      <a:alpha val="88000"/>
                    </a:srgbClr>
                  </a:glow>
                </a:effectLst>
                <a:cs typeface="Arial" charset="0"/>
              </a:rPr>
              <a:t>stone… </a:t>
            </a:r>
            <a:endParaRPr lang="en-GB" sz="2000" b="1" dirty="0">
              <a:solidFill>
                <a:srgbClr val="FFFFFF"/>
              </a:solidFill>
              <a:effectLst>
                <a:glow rad="266700">
                  <a:srgbClr val="000000">
                    <a:alpha val="88000"/>
                  </a:srgbClr>
                </a:glow>
              </a:effectLst>
              <a:cs typeface="Arial" charset="0"/>
            </a:endParaRPr>
          </a:p>
          <a:p>
            <a:pPr algn="ctr" defTabSz="449263" eaLnBrk="1" hangingPunct="1">
              <a:buClr>
                <a:srgbClr val="FFFFFF"/>
              </a:buClr>
              <a:buSzPct val="100000"/>
              <a:buFont typeface="Arial" charset="0"/>
              <a:buNone/>
              <a:defRPr/>
            </a:pPr>
            <a:r>
              <a:rPr lang="en-GB" sz="2000" b="1" dirty="0">
                <a:solidFill>
                  <a:srgbClr val="FFFFFF"/>
                </a:solidFill>
                <a:effectLst>
                  <a:glow rad="266700">
                    <a:srgbClr val="000000">
                      <a:alpha val="88000"/>
                    </a:srgbClr>
                  </a:glow>
                </a:effectLst>
                <a:cs typeface="Arial" charset="0"/>
              </a:rPr>
              <a:t>	 all beautifully crafted for you </a:t>
            </a:r>
            <a:r>
              <a:rPr lang="en-GB" sz="2000" b="1" dirty="0" smtClean="0">
                <a:solidFill>
                  <a:srgbClr val="FFFFFF"/>
                </a:solidFill>
                <a:effectLst>
                  <a:glow rad="266700">
                    <a:srgbClr val="000000">
                      <a:alpha val="88000"/>
                    </a:srgbClr>
                  </a:glow>
                </a:effectLst>
                <a:cs typeface="Arial" charset="0"/>
              </a:rPr>
              <a:t>and </a:t>
            </a:r>
            <a:r>
              <a:rPr lang="en-GB" sz="2000" b="1" dirty="0">
                <a:solidFill>
                  <a:srgbClr val="FFFFFF"/>
                </a:solidFill>
                <a:effectLst>
                  <a:glow rad="266700">
                    <a:srgbClr val="000000">
                      <a:alpha val="88000"/>
                    </a:srgbClr>
                  </a:glow>
                </a:effectLst>
                <a:cs typeface="Arial" charset="0"/>
              </a:rPr>
              <a:t>set in the finest gold. </a:t>
            </a:r>
          </a:p>
          <a:p>
            <a:pPr algn="ctr" defTabSz="449263" eaLnBrk="1" hangingPunct="1">
              <a:buClr>
                <a:srgbClr val="FFFFFF"/>
              </a:buClr>
              <a:buSzPct val="100000"/>
              <a:buFont typeface="Arial" charset="0"/>
              <a:buNone/>
              <a:defRPr/>
            </a:pPr>
            <a:r>
              <a:rPr lang="en-GB" sz="2000" b="1" dirty="0">
                <a:solidFill>
                  <a:srgbClr val="FFFFFF"/>
                </a:solidFill>
                <a:effectLst>
                  <a:glow rad="266700">
                    <a:srgbClr val="000000">
                      <a:alpha val="88000"/>
                    </a:srgbClr>
                  </a:glow>
                </a:effectLst>
                <a:cs typeface="Arial" charset="0"/>
              </a:rPr>
              <a:t>	 They were given to you </a:t>
            </a:r>
            <a:r>
              <a:rPr lang="en-GB" sz="2000" b="1" dirty="0" smtClean="0">
                <a:solidFill>
                  <a:srgbClr val="FFFFFF"/>
                </a:solidFill>
                <a:effectLst>
                  <a:glow rad="266700">
                    <a:srgbClr val="000000">
                      <a:alpha val="88000"/>
                    </a:srgbClr>
                  </a:glow>
                </a:effectLst>
                <a:cs typeface="Arial" charset="0"/>
              </a:rPr>
              <a:t>on </a:t>
            </a:r>
            <a:r>
              <a:rPr lang="en-GB" sz="2000" b="1" dirty="0">
                <a:solidFill>
                  <a:srgbClr val="FFFFFF"/>
                </a:solidFill>
                <a:effectLst>
                  <a:glow rad="266700">
                    <a:srgbClr val="000000">
                      <a:alpha val="88000"/>
                    </a:srgbClr>
                  </a:glow>
                </a:effectLst>
                <a:cs typeface="Arial" charset="0"/>
              </a:rPr>
              <a:t>the day you were </a:t>
            </a:r>
            <a:r>
              <a:rPr lang="en-GB" sz="2000" b="1" dirty="0" smtClean="0">
                <a:solidFill>
                  <a:srgbClr val="FFFFFF"/>
                </a:solidFill>
                <a:effectLst>
                  <a:glow rad="266700">
                    <a:srgbClr val="000000">
                      <a:alpha val="88000"/>
                    </a:srgbClr>
                  </a:glow>
                </a:effectLst>
                <a:cs typeface="Arial" charset="0"/>
              </a:rPr>
              <a:t>created"'" </a:t>
            </a:r>
            <a:br>
              <a:rPr lang="en-GB" sz="2000" b="1" dirty="0" smtClean="0">
                <a:solidFill>
                  <a:srgbClr val="FFFFFF"/>
                </a:solidFill>
                <a:effectLst>
                  <a:glow rad="266700">
                    <a:srgbClr val="000000">
                      <a:alpha val="88000"/>
                    </a:srgbClr>
                  </a:glow>
                </a:effectLst>
                <a:cs typeface="Arial" charset="0"/>
              </a:rPr>
            </a:br>
            <a:r>
              <a:rPr lang="en-GB" sz="2000" b="1" dirty="0" smtClean="0">
                <a:solidFill>
                  <a:srgbClr val="FFFFFF"/>
                </a:solidFill>
                <a:effectLst>
                  <a:glow rad="266700">
                    <a:srgbClr val="000000">
                      <a:alpha val="88000"/>
                    </a:srgbClr>
                  </a:glow>
                </a:effectLst>
                <a:cs typeface="Arial" charset="0"/>
              </a:rPr>
              <a:t>(Ezek. 28:11-13)</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MS PGothic" charset="0"/>
                <a:cs typeface="MS PGothic" charset="0"/>
              </a:defRPr>
            </a:lvl9pPr>
          </a:lstStyle>
          <a:p>
            <a:pPr algn="ctr" eaLnBrk="1" hangingPunct="1">
              <a:buClr>
                <a:srgbClr val="000000"/>
              </a:buClr>
              <a:buSzPct val="100000"/>
              <a:buFont typeface="Times New Roman" charset="0"/>
              <a:buNone/>
            </a:pPr>
            <a:r>
              <a:rPr lang="en-GB" sz="4400">
                <a:solidFill>
                  <a:srgbClr val="000000"/>
                </a:solidFill>
              </a:rPr>
              <a:t>The angels pursue</a:t>
            </a:r>
          </a:p>
        </p:txBody>
      </p:sp>
      <p:sp>
        <p:nvSpPr>
          <p:cNvPr id="64515" name="Text Box 2"/>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9263" eaLnBrk="0" hangingPunct="0">
              <a:defRPr sz="2400">
                <a:solidFill>
                  <a:schemeClr val="tx1"/>
                </a:solidFill>
                <a:latin typeface="Times New Roman" charset="0"/>
                <a:ea typeface="MS PGothic" charset="0"/>
                <a:cs typeface="MS PGothic" charset="0"/>
              </a:defRPr>
            </a:lvl1pPr>
            <a:lvl2pPr marL="742950" indent="-285750" defTabSz="449263" eaLnBrk="0" hangingPunct="0">
              <a:defRPr sz="2400">
                <a:solidFill>
                  <a:schemeClr val="tx1"/>
                </a:solidFill>
                <a:latin typeface="Times New Roman" charset="0"/>
                <a:ea typeface="MS PGothic" charset="0"/>
                <a:cs typeface="MS PGothic" charset="0"/>
              </a:defRPr>
            </a:lvl2pPr>
            <a:lvl3pPr marL="1143000" indent="-228600" defTabSz="449263" eaLnBrk="0" hangingPunct="0">
              <a:defRPr sz="2400">
                <a:solidFill>
                  <a:schemeClr val="tx1"/>
                </a:solidFill>
                <a:latin typeface="Times New Roman" charset="0"/>
                <a:ea typeface="MS PGothic" charset="0"/>
                <a:cs typeface="MS PGothic" charset="0"/>
              </a:defRPr>
            </a:lvl3pPr>
            <a:lvl4pPr marL="1600200" indent="-228600" defTabSz="449263" eaLnBrk="0" hangingPunct="0">
              <a:defRPr sz="2400">
                <a:solidFill>
                  <a:schemeClr val="tx1"/>
                </a:solidFill>
                <a:latin typeface="Times New Roman" charset="0"/>
                <a:ea typeface="MS PGothic" charset="0"/>
                <a:cs typeface="MS PGothic" charset="0"/>
              </a:defRPr>
            </a:lvl4pPr>
            <a:lvl5pPr marL="2057400" indent="-228600" defTabSz="449263" eaLnBrk="0" hangingPunct="0">
              <a:defRPr sz="2400">
                <a:solidFill>
                  <a:schemeClr val="tx1"/>
                </a:solidFill>
                <a:latin typeface="Times New Roman" charset="0"/>
                <a:ea typeface="MS PGothic" charset="0"/>
                <a:cs typeface="MS PGothic" charset="0"/>
              </a:defRPr>
            </a:lvl5pPr>
            <a:lvl6pPr marL="25146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defTabSz="449263"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pic>
        <p:nvPicPr>
          <p:cNvPr id="6451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6564" name="Text Box 4"/>
          <p:cNvSpPr txBox="1">
            <a:spLocks noChangeArrowheads="1"/>
          </p:cNvSpPr>
          <p:nvPr/>
        </p:nvSpPr>
        <p:spPr bwMode="auto">
          <a:xfrm>
            <a:off x="0" y="685800"/>
            <a:ext cx="3962400" cy="1885944"/>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FFFFFF"/>
              </a:buClr>
              <a:buSzPct val="100000"/>
              <a:buFont typeface="Arial" charset="0"/>
              <a:buNone/>
              <a:defRPr/>
            </a:pPr>
            <a:r>
              <a:rPr lang="en-GB" sz="2000" b="1" baseline="30000" dirty="0" smtClean="0">
                <a:solidFill>
                  <a:srgbClr val="FFFFFF"/>
                </a:solidFill>
                <a:effectLst>
                  <a:glow rad="279400">
                    <a:srgbClr val="000000">
                      <a:alpha val="88000"/>
                    </a:srgbClr>
                  </a:glow>
                </a:effectLst>
                <a:cs typeface="Arial" charset="0"/>
              </a:rPr>
              <a:t>15 </a:t>
            </a:r>
            <a:r>
              <a:rPr lang="en-GB" altLang="ja-JP" sz="2000" b="1" dirty="0" smtClean="0">
                <a:solidFill>
                  <a:srgbClr val="FFFFFF"/>
                </a:solidFill>
                <a:effectLst>
                  <a:glow rad="279400">
                    <a:srgbClr val="000000">
                      <a:alpha val="88000"/>
                    </a:srgbClr>
                  </a:glow>
                </a:effectLst>
                <a:cs typeface="Arial" charset="0"/>
              </a:rPr>
              <a:t>"</a:t>
            </a:r>
            <a:r>
              <a:rPr lang="en-GB" sz="2000" b="1" dirty="0" smtClean="0">
                <a:solidFill>
                  <a:srgbClr val="FFFFFF"/>
                </a:solidFill>
                <a:effectLst>
                  <a:glow rad="279400">
                    <a:srgbClr val="000000">
                      <a:alpha val="88000"/>
                    </a:srgbClr>
                  </a:glow>
                </a:effectLst>
                <a:cs typeface="Arial" charset="0"/>
              </a:rPr>
              <a:t>You were blameless in all you did from the day you were created until the day evil was found in you.</a:t>
            </a:r>
          </a:p>
        </p:txBody>
      </p:sp>
      <p:sp>
        <p:nvSpPr>
          <p:cNvPr id="66565" name="Text Box 5"/>
          <p:cNvSpPr txBox="1">
            <a:spLocks noChangeArrowheads="1"/>
          </p:cNvSpPr>
          <p:nvPr/>
        </p:nvSpPr>
        <p:spPr bwMode="auto">
          <a:xfrm>
            <a:off x="3810000" y="685800"/>
            <a:ext cx="5410200" cy="38862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FFFFFF"/>
              </a:buClr>
              <a:buSzPct val="100000"/>
              <a:buFont typeface="Arial" charset="0"/>
              <a:buNone/>
              <a:defRPr/>
            </a:pPr>
            <a:r>
              <a:rPr lang="en-GB" sz="2000" b="1" baseline="30000" dirty="0" smtClean="0">
                <a:solidFill>
                  <a:srgbClr val="FFFFFF"/>
                </a:solidFill>
                <a:effectLst>
                  <a:glow rad="279400">
                    <a:srgbClr val="000000">
                      <a:alpha val="88000"/>
                    </a:srgbClr>
                  </a:glow>
                </a:effectLst>
                <a:cs typeface="Arial" charset="0"/>
              </a:rPr>
              <a:t>16 </a:t>
            </a:r>
            <a:r>
              <a:rPr lang="en-GB" sz="2000" b="1" dirty="0" smtClean="0">
                <a:solidFill>
                  <a:srgbClr val="FFFFFF"/>
                </a:solidFill>
                <a:effectLst>
                  <a:glow rad="279400">
                    <a:srgbClr val="000000">
                      <a:alpha val="88000"/>
                    </a:srgbClr>
                  </a:glow>
                </a:effectLst>
                <a:cs typeface="Arial" charset="0"/>
              </a:rPr>
              <a:t>Your rich commerce led you to violence,</a:t>
            </a:r>
          </a:p>
          <a:p>
            <a:pPr defTabSz="449263" eaLnBrk="1" hangingPunct="1">
              <a:buClr>
                <a:srgbClr val="FFFFFF"/>
              </a:buClr>
              <a:buSzPct val="100000"/>
              <a:buFont typeface="Arial" charset="0"/>
              <a:buNone/>
              <a:defRPr/>
            </a:pPr>
            <a:r>
              <a:rPr lang="en-GB" sz="2000" b="1" dirty="0" smtClean="0">
                <a:solidFill>
                  <a:srgbClr val="FFFFFF"/>
                </a:solidFill>
                <a:effectLst>
                  <a:glow rad="279400">
                    <a:srgbClr val="000000">
                      <a:alpha val="88000"/>
                    </a:srgbClr>
                  </a:glow>
                </a:effectLst>
                <a:cs typeface="Arial" charset="0"/>
              </a:rPr>
              <a:t>and you sinned.</a:t>
            </a:r>
          </a:p>
          <a:p>
            <a:pPr defTabSz="449263" eaLnBrk="1" hangingPunct="1">
              <a:buClr>
                <a:srgbClr val="FFFFFF"/>
              </a:buClr>
              <a:buSzPct val="100000"/>
              <a:buFont typeface="Arial" charset="0"/>
              <a:buNone/>
              <a:defRPr/>
            </a:pPr>
            <a:r>
              <a:rPr lang="en-GB" sz="2000" b="1" dirty="0" smtClean="0">
                <a:solidFill>
                  <a:srgbClr val="FFFFFF"/>
                </a:solidFill>
                <a:effectLst>
                  <a:glow rad="279400">
                    <a:srgbClr val="000000">
                      <a:alpha val="88000"/>
                    </a:srgbClr>
                  </a:glow>
                </a:effectLst>
                <a:cs typeface="Arial" charset="0"/>
              </a:rPr>
              <a:t>So I banished you in disgrace</a:t>
            </a:r>
          </a:p>
          <a:p>
            <a:pPr defTabSz="449263" eaLnBrk="1" hangingPunct="1">
              <a:buClr>
                <a:srgbClr val="FFFFFF"/>
              </a:buClr>
              <a:buSzPct val="100000"/>
              <a:buFont typeface="Arial" charset="0"/>
              <a:buNone/>
              <a:defRPr/>
            </a:pPr>
            <a:r>
              <a:rPr lang="en-GB" sz="2000" b="1" dirty="0" smtClean="0">
                <a:solidFill>
                  <a:srgbClr val="FFFFFF"/>
                </a:solidFill>
                <a:effectLst>
                  <a:glow rad="279400">
                    <a:srgbClr val="000000">
                      <a:alpha val="88000"/>
                    </a:srgbClr>
                  </a:glow>
                </a:effectLst>
                <a:cs typeface="Arial" charset="0"/>
              </a:rPr>
              <a:t>from the mountain of God.</a:t>
            </a:r>
          </a:p>
          <a:p>
            <a:pPr defTabSz="449263" eaLnBrk="1" hangingPunct="1">
              <a:buClr>
                <a:srgbClr val="FFFFFF"/>
              </a:buClr>
              <a:buSzPct val="100000"/>
              <a:buFont typeface="Arial" charset="0"/>
              <a:buNone/>
              <a:defRPr/>
            </a:pPr>
            <a:r>
              <a:rPr lang="en-GB" sz="2000" b="1" dirty="0" smtClean="0">
                <a:solidFill>
                  <a:srgbClr val="FFFFFF"/>
                </a:solidFill>
                <a:effectLst>
                  <a:glow rad="279400">
                    <a:srgbClr val="000000">
                      <a:alpha val="88000"/>
                    </a:srgbClr>
                  </a:glow>
                </a:effectLst>
                <a:cs typeface="Arial" charset="0"/>
              </a:rPr>
              <a:t>I expelled you, O mighty guardian,</a:t>
            </a:r>
          </a:p>
          <a:p>
            <a:pPr defTabSz="449263" eaLnBrk="1" hangingPunct="1">
              <a:buClr>
                <a:srgbClr val="FFFFFF"/>
              </a:buClr>
              <a:buSzPct val="100000"/>
              <a:buFont typeface="Arial" charset="0"/>
              <a:buNone/>
              <a:defRPr/>
            </a:pPr>
            <a:r>
              <a:rPr lang="en-GB" sz="2000" b="1" dirty="0" smtClean="0">
                <a:solidFill>
                  <a:srgbClr val="FFFFFF"/>
                </a:solidFill>
                <a:effectLst>
                  <a:glow rad="279400">
                    <a:srgbClr val="000000">
                      <a:alpha val="88000"/>
                    </a:srgbClr>
                  </a:glow>
                </a:effectLst>
                <a:cs typeface="Arial" charset="0"/>
              </a:rPr>
              <a:t>from your place among the stones of fire.</a:t>
            </a:r>
          </a:p>
          <a:p>
            <a:pPr defTabSz="449263" eaLnBrk="1" hangingPunct="1">
              <a:buClr>
                <a:srgbClr val="FFFFFF"/>
              </a:buClr>
              <a:buSzPct val="100000"/>
              <a:buFont typeface="Arial" charset="0"/>
              <a:buNone/>
              <a:defRPr/>
            </a:pPr>
            <a:r>
              <a:rPr lang="en-GB" sz="2000" b="1" baseline="30000" dirty="0" smtClean="0">
                <a:solidFill>
                  <a:srgbClr val="FFFFFF"/>
                </a:solidFill>
                <a:effectLst>
                  <a:glow rad="279400">
                    <a:srgbClr val="000000">
                      <a:alpha val="88000"/>
                    </a:srgbClr>
                  </a:glow>
                </a:effectLst>
                <a:cs typeface="Arial" charset="0"/>
              </a:rPr>
              <a:t>17 </a:t>
            </a:r>
            <a:r>
              <a:rPr lang="en-GB" sz="2000" b="1" dirty="0" smtClean="0">
                <a:solidFill>
                  <a:srgbClr val="FFFFFF"/>
                </a:solidFill>
                <a:effectLst>
                  <a:glow rad="279400">
                    <a:srgbClr val="000000">
                      <a:alpha val="88000"/>
                    </a:srgbClr>
                  </a:glow>
                </a:effectLst>
                <a:cs typeface="Arial" charset="0"/>
              </a:rPr>
              <a:t>Your heart was filled with pride</a:t>
            </a:r>
          </a:p>
          <a:p>
            <a:pPr defTabSz="449263" eaLnBrk="1" hangingPunct="1">
              <a:buClr>
                <a:srgbClr val="FFFFFF"/>
              </a:buClr>
              <a:buSzPct val="100000"/>
              <a:buFont typeface="Arial" charset="0"/>
              <a:buNone/>
              <a:defRPr/>
            </a:pPr>
            <a:r>
              <a:rPr lang="en-GB" sz="2000" b="1" dirty="0" smtClean="0">
                <a:solidFill>
                  <a:srgbClr val="FFFFFF"/>
                </a:solidFill>
                <a:effectLst>
                  <a:glow rad="279400">
                    <a:srgbClr val="000000">
                      <a:alpha val="88000"/>
                    </a:srgbClr>
                  </a:glow>
                </a:effectLst>
                <a:cs typeface="Arial" charset="0"/>
              </a:rPr>
              <a:t>because of all your beauty.</a:t>
            </a:r>
          </a:p>
          <a:p>
            <a:pPr defTabSz="449263" eaLnBrk="1" hangingPunct="1">
              <a:buClr>
                <a:srgbClr val="FFFFFF"/>
              </a:buClr>
              <a:buSzPct val="100000"/>
              <a:buFont typeface="Arial" charset="0"/>
              <a:buNone/>
              <a:defRPr/>
            </a:pPr>
            <a:r>
              <a:rPr lang="en-GB" sz="2000" b="1" dirty="0" smtClean="0">
                <a:solidFill>
                  <a:srgbClr val="FFFFFF"/>
                </a:solidFill>
                <a:effectLst>
                  <a:glow rad="279400">
                    <a:srgbClr val="000000">
                      <a:alpha val="88000"/>
                    </a:srgbClr>
                  </a:glow>
                </a:effectLst>
                <a:cs typeface="Arial" charset="0"/>
              </a:rPr>
              <a:t>Your wisdom was corrupted</a:t>
            </a:r>
          </a:p>
          <a:p>
            <a:pPr defTabSz="449263" eaLnBrk="1" hangingPunct="1">
              <a:buClr>
                <a:srgbClr val="FFFFFF"/>
              </a:buClr>
              <a:buSzPct val="100000"/>
              <a:buFont typeface="Arial" charset="0"/>
              <a:buNone/>
              <a:defRPr/>
            </a:pPr>
            <a:r>
              <a:rPr lang="en-GB" sz="2000" b="1" dirty="0" smtClean="0">
                <a:solidFill>
                  <a:srgbClr val="FFFFFF"/>
                </a:solidFill>
                <a:effectLst>
                  <a:glow rad="279400">
                    <a:srgbClr val="000000">
                      <a:alpha val="88000"/>
                    </a:srgbClr>
                  </a:glow>
                </a:effectLst>
                <a:cs typeface="Arial" charset="0"/>
              </a:rPr>
              <a:t>by your love of </a:t>
            </a:r>
            <a:r>
              <a:rPr lang="en-GB" sz="2000" b="1" dirty="0" err="1" smtClean="0">
                <a:solidFill>
                  <a:srgbClr val="FFFFFF"/>
                </a:solidFill>
                <a:effectLst>
                  <a:glow rad="279400">
                    <a:srgbClr val="000000">
                      <a:alpha val="88000"/>
                    </a:srgbClr>
                  </a:glow>
                </a:effectLst>
                <a:cs typeface="Arial" charset="0"/>
              </a:rPr>
              <a:t>splendor</a:t>
            </a:r>
            <a:r>
              <a:rPr lang="en-GB" sz="2000" b="1" dirty="0" smtClean="0">
                <a:solidFill>
                  <a:srgbClr val="FFFFFF"/>
                </a:solidFill>
                <a:effectLst>
                  <a:glow rad="279400">
                    <a:srgbClr val="000000">
                      <a:alpha val="88000"/>
                    </a:srgbClr>
                  </a:glow>
                </a:effectLst>
                <a:cs typeface="Arial" charset="0"/>
              </a:rPr>
              <a:t>.</a:t>
            </a:r>
          </a:p>
          <a:p>
            <a:pPr defTabSz="449263" eaLnBrk="1" hangingPunct="1">
              <a:buClr>
                <a:srgbClr val="FFFFFF"/>
              </a:buClr>
              <a:buSzPct val="100000"/>
              <a:buFont typeface="Arial" charset="0"/>
              <a:buNone/>
              <a:defRPr/>
            </a:pPr>
            <a:r>
              <a:rPr lang="en-GB" sz="2000" b="1" dirty="0" smtClean="0">
                <a:solidFill>
                  <a:srgbClr val="FFFFFF"/>
                </a:solidFill>
                <a:effectLst>
                  <a:glow rad="279400">
                    <a:srgbClr val="000000">
                      <a:alpha val="88000"/>
                    </a:srgbClr>
                  </a:glow>
                </a:effectLst>
                <a:cs typeface="Arial" charset="0"/>
              </a:rPr>
              <a:t>So I threw you to the ground and </a:t>
            </a:r>
            <a:br>
              <a:rPr lang="en-GB" sz="2000" b="1" dirty="0" smtClean="0">
                <a:solidFill>
                  <a:srgbClr val="FFFFFF"/>
                </a:solidFill>
                <a:effectLst>
                  <a:glow rad="279400">
                    <a:srgbClr val="000000">
                      <a:alpha val="88000"/>
                    </a:srgbClr>
                  </a:glow>
                </a:effectLst>
                <a:cs typeface="Arial" charset="0"/>
              </a:rPr>
            </a:br>
            <a:r>
              <a:rPr lang="en-GB" sz="2000" b="1" dirty="0" smtClean="0">
                <a:solidFill>
                  <a:srgbClr val="FFFFFF"/>
                </a:solidFill>
                <a:effectLst>
                  <a:glow rad="279400">
                    <a:srgbClr val="000000">
                      <a:alpha val="88000"/>
                    </a:srgbClr>
                  </a:glow>
                </a:effectLst>
                <a:cs typeface="Arial" charset="0"/>
              </a:rPr>
              <a:t>exposed you to the curious gaze of kings</a:t>
            </a:r>
            <a:r>
              <a:rPr lang="en-GB" altLang="ja-JP" sz="2000" b="1" dirty="0" smtClean="0">
                <a:solidFill>
                  <a:srgbClr val="FFFFFF"/>
                </a:solidFill>
                <a:effectLst>
                  <a:glow rad="279400">
                    <a:srgbClr val="000000">
                      <a:alpha val="88000"/>
                    </a:srgbClr>
                  </a:glow>
                </a:effectLst>
                <a:cs typeface="Arial" charset="0"/>
              </a:rPr>
              <a:t>"</a:t>
            </a:r>
            <a:r>
              <a:rPr lang="en-GB" sz="2000" b="1" dirty="0" smtClean="0">
                <a:solidFill>
                  <a:srgbClr val="FFFFFF"/>
                </a:solidFill>
                <a:effectLst>
                  <a:glow rad="279400">
                    <a:srgbClr val="000000">
                      <a:alpha val="88000"/>
                    </a:srgbClr>
                  </a:glow>
                </a:effectLst>
                <a:cs typeface="Arial" charset="0"/>
              </a:rPr>
              <a:t> </a:t>
            </a:r>
            <a:br>
              <a:rPr lang="en-GB" sz="2000" b="1" dirty="0" smtClean="0">
                <a:solidFill>
                  <a:srgbClr val="FFFFFF"/>
                </a:solidFill>
                <a:effectLst>
                  <a:glow rad="279400">
                    <a:srgbClr val="000000">
                      <a:alpha val="88000"/>
                    </a:srgbClr>
                  </a:glow>
                </a:effectLst>
                <a:cs typeface="Arial" charset="0"/>
              </a:rPr>
            </a:br>
            <a:r>
              <a:rPr lang="en-GB" sz="2000" b="1" dirty="0" smtClean="0">
                <a:solidFill>
                  <a:srgbClr val="FFFFFF"/>
                </a:solidFill>
                <a:effectLst>
                  <a:glow rad="279400">
                    <a:srgbClr val="000000">
                      <a:alpha val="88000"/>
                    </a:srgbClr>
                  </a:glow>
                </a:effectLst>
                <a:cs typeface="Arial" charset="0"/>
              </a:rPr>
              <a:t>(Ezek. 28:12-17)</a:t>
            </a:r>
            <a:r>
              <a:rPr lang="en-US" sz="2000" b="1" dirty="0" smtClean="0">
                <a:solidFill>
                  <a:srgbClr val="FFFFFF"/>
                </a:solidFill>
                <a:effectLst>
                  <a:glow rad="279400">
                    <a:srgbClr val="000000">
                      <a:alpha val="88000"/>
                    </a:srgbClr>
                  </a:glow>
                </a:effectLst>
                <a:cs typeface="Arial" charset="0"/>
              </a:rPr>
              <a:t>‏</a:t>
            </a:r>
            <a:endParaRPr lang="en-GB" sz="2000" b="1" dirty="0" smtClean="0">
              <a:solidFill>
                <a:srgbClr val="FFFFFF"/>
              </a:solidFill>
              <a:effectLst>
                <a:glow rad="279400">
                  <a:srgbClr val="000000">
                    <a:alpha val="88000"/>
                  </a:srgbClr>
                </a:glow>
              </a:effectLst>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6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noChangeArrowheads="1"/>
          </p:cNvSpPr>
          <p:nvPr>
            <p:ph type="title"/>
          </p:nvPr>
        </p:nvSpPr>
        <p:spPr>
          <a:xfrm>
            <a:off x="684213" y="115888"/>
            <a:ext cx="7637462" cy="1514475"/>
          </a:xfrm>
        </p:spPr>
        <p:txBody>
          <a:bodyPr anchor="ctr"/>
          <a:lstStyle/>
          <a:p>
            <a:pPr algn="ctr" eaLnBrk="1" hangingPunct="1"/>
            <a:r>
              <a:rPr lang="en-US" b="1">
                <a:solidFill>
                  <a:srgbClr val="FFFFFF"/>
                </a:solidFill>
                <a:latin typeface="Arial" charset="0"/>
                <a:ea typeface="PMingLiU" charset="0"/>
                <a:cs typeface="Arial" charset="0"/>
              </a:rPr>
              <a:t>We will Judge Fallen Angels (Demons)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 y="116632"/>
            <a:ext cx="9083352" cy="1944216"/>
          </a:xfrm>
        </p:spPr>
        <p:txBody>
          <a:bodyPr>
            <a:normAutofit fontScale="90000"/>
          </a:bodyPr>
          <a:lstStyle/>
          <a:p>
            <a:pPr eaLnBrk="1" hangingPunct="1">
              <a:defRPr/>
            </a:pPr>
            <a:r>
              <a:rPr lang="en-US" sz="4800" dirty="0">
                <a:effectLst/>
                <a:ea typeface="ＭＳ Ｐゴシック" charset="0"/>
                <a:cs typeface="+mj-cs"/>
              </a:rPr>
              <a:t>Even inexperienced Christians judge </a:t>
            </a:r>
            <a:r>
              <a:rPr lang="en-US" sz="4800" u="sng" dirty="0">
                <a:effectLst/>
                <a:ea typeface="ＭＳ Ｐゴシック" charset="0"/>
                <a:cs typeface="+mj-cs"/>
              </a:rPr>
              <a:t>church affairs</a:t>
            </a:r>
            <a:r>
              <a:rPr lang="en-US" sz="4800" dirty="0">
                <a:effectLst/>
                <a:ea typeface="ＭＳ Ｐゴシック" charset="0"/>
                <a:cs typeface="+mj-cs"/>
              </a:rPr>
              <a:t> better than non-Christians (4-6)</a:t>
            </a:r>
            <a:r>
              <a:rPr lang="en-US" sz="4800" dirty="0" smtClean="0">
                <a:effectLst/>
                <a:ea typeface="ＭＳ Ｐゴシック" charset="0"/>
                <a:cs typeface="+mj-cs"/>
              </a:rPr>
              <a:t> </a:t>
            </a:r>
            <a:endParaRPr lang="en-US" sz="4800" dirty="0">
              <a:ea typeface="ＭＳ Ｐゴシック" charset="0"/>
              <a:cs typeface="+mj-cs"/>
            </a:endParaRPr>
          </a:p>
        </p:txBody>
      </p:sp>
      <p:pic>
        <p:nvPicPr>
          <p:cNvPr id="66563"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950" y="2276475"/>
            <a:ext cx="466248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788024" y="2708920"/>
            <a:ext cx="4355976" cy="2736304"/>
          </a:xfrm>
          <a:prstGeom prst="rect">
            <a:avLst/>
          </a:prstGeom>
        </p:spPr>
        <p:txBody>
          <a:bodyPr anchor="ctr">
            <a:normAutofit fontScale="97500"/>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solidFill>
                  <a:srgbClr val="FFFFFF"/>
                </a:solidFill>
                <a:effectLst>
                  <a:outerShdw blurRad="114300" dist="101600" dir="2700000" algn="tl" rotWithShape="0">
                    <a:srgbClr val="000000">
                      <a:alpha val="40000"/>
                    </a:srgbClr>
                  </a:outerShdw>
                </a:effectLst>
                <a:latin typeface="+mj-lt"/>
                <a:ea typeface="ＭＳ Ｐゴシック" charset="0"/>
                <a:cs typeface="+mj-cs"/>
              </a:defRPr>
            </a:lvl1pPr>
            <a:lvl2pPr algn="ctr" rtl="0" fontAlgn="base">
              <a:spcBef>
                <a:spcPct val="0"/>
              </a:spcBef>
              <a:spcAft>
                <a:spcPct val="0"/>
              </a:spcAft>
              <a:defRPr sz="4100" b="1">
                <a:solidFill>
                  <a:schemeClr val="tx1"/>
                </a:solidFill>
                <a:latin typeface="Lucida Sans" charset="0"/>
                <a:ea typeface="ＭＳ Ｐゴシック" charset="0"/>
              </a:defRPr>
            </a:lvl2pPr>
            <a:lvl3pPr algn="ctr" rtl="0" fontAlgn="base">
              <a:spcBef>
                <a:spcPct val="0"/>
              </a:spcBef>
              <a:spcAft>
                <a:spcPct val="0"/>
              </a:spcAft>
              <a:defRPr sz="4100" b="1">
                <a:solidFill>
                  <a:schemeClr val="tx1"/>
                </a:solidFill>
                <a:latin typeface="Lucida Sans" charset="0"/>
                <a:ea typeface="ＭＳ Ｐゴシック" charset="0"/>
              </a:defRPr>
            </a:lvl3pPr>
            <a:lvl4pPr algn="ctr" rtl="0" fontAlgn="base">
              <a:spcBef>
                <a:spcPct val="0"/>
              </a:spcBef>
              <a:spcAft>
                <a:spcPct val="0"/>
              </a:spcAft>
              <a:defRPr sz="4100" b="1">
                <a:solidFill>
                  <a:schemeClr val="tx1"/>
                </a:solidFill>
                <a:latin typeface="Lucida Sans" charset="0"/>
                <a:ea typeface="ＭＳ Ｐゴシック" charset="0"/>
              </a:defRPr>
            </a:lvl4pPr>
            <a:lvl5pPr algn="ctr" rtl="0" fontAlgn="base">
              <a:spcBef>
                <a:spcPct val="0"/>
              </a:spcBef>
              <a:spcAft>
                <a:spcPct val="0"/>
              </a:spcAft>
              <a:defRPr sz="4100" b="1">
                <a:solidFill>
                  <a:schemeClr val="tx1"/>
                </a:solidFill>
                <a:latin typeface="Lucida Sans" charset="0"/>
                <a:ea typeface="ＭＳ Ｐゴシック" charset="0"/>
              </a:defRPr>
            </a:lvl5pPr>
            <a:lvl6pPr marL="457200" algn="ctr" rtl="0" fontAlgn="base">
              <a:spcBef>
                <a:spcPct val="0"/>
              </a:spcBef>
              <a:spcAft>
                <a:spcPct val="0"/>
              </a:spcAft>
              <a:defRPr sz="4100" b="1">
                <a:solidFill>
                  <a:schemeClr val="tx1"/>
                </a:solidFill>
                <a:latin typeface="Lucida Sans" charset="0"/>
                <a:ea typeface="ＭＳ Ｐゴシック" charset="0"/>
              </a:defRPr>
            </a:lvl6pPr>
            <a:lvl7pPr marL="914400" algn="ctr" rtl="0" fontAlgn="base">
              <a:spcBef>
                <a:spcPct val="0"/>
              </a:spcBef>
              <a:spcAft>
                <a:spcPct val="0"/>
              </a:spcAft>
              <a:defRPr sz="4100" b="1">
                <a:solidFill>
                  <a:schemeClr val="tx1"/>
                </a:solidFill>
                <a:latin typeface="Lucida Sans" charset="0"/>
                <a:ea typeface="ＭＳ Ｐゴシック" charset="0"/>
              </a:defRPr>
            </a:lvl7pPr>
            <a:lvl8pPr marL="1371600" algn="ctr" rtl="0" fontAlgn="base">
              <a:spcBef>
                <a:spcPct val="0"/>
              </a:spcBef>
              <a:spcAft>
                <a:spcPct val="0"/>
              </a:spcAft>
              <a:defRPr sz="4100" b="1">
                <a:solidFill>
                  <a:schemeClr val="tx1"/>
                </a:solidFill>
                <a:latin typeface="Lucida Sans" charset="0"/>
                <a:ea typeface="ＭＳ Ｐゴシック" charset="0"/>
              </a:defRPr>
            </a:lvl8pPr>
            <a:lvl9pPr marL="1828800" algn="ctr" rtl="0" fontAlgn="base">
              <a:spcBef>
                <a:spcPct val="0"/>
              </a:spcBef>
              <a:spcAft>
                <a:spcPct val="0"/>
              </a:spcAft>
              <a:defRPr sz="4100" b="1">
                <a:solidFill>
                  <a:schemeClr val="tx1"/>
                </a:solidFill>
                <a:latin typeface="Lucida Sans" charset="0"/>
                <a:ea typeface="ＭＳ Ｐゴシック" charset="0"/>
              </a:defRPr>
            </a:lvl9pPr>
          </a:lstStyle>
          <a:p>
            <a:pPr marL="457200" indent="-457200">
              <a:buFont typeface="Arial"/>
              <a:buChar char="•"/>
              <a:defRPr/>
            </a:pPr>
            <a:r>
              <a:rPr lang="en-US" sz="3200" dirty="0" smtClean="0">
                <a:effectLst/>
              </a:rPr>
              <a:t>Not-so-influential (4)</a:t>
            </a:r>
          </a:p>
          <a:p>
            <a:pPr marL="457200" indent="-457200">
              <a:buFont typeface="Arial"/>
              <a:buChar char="•"/>
              <a:defRPr/>
            </a:pPr>
            <a:endParaRPr lang="en-US" sz="3200" dirty="0" smtClean="0">
              <a:effectLst/>
            </a:endParaRPr>
          </a:p>
          <a:p>
            <a:pPr marL="457200" indent="-457200">
              <a:buFont typeface="Arial"/>
              <a:buChar char="•"/>
              <a:defRPr/>
            </a:pPr>
            <a:r>
              <a:rPr lang="en-US" sz="3200" dirty="0" smtClean="0">
                <a:effectLst/>
              </a:rPr>
              <a:t>Not-so-wise (5-6)</a:t>
            </a:r>
            <a:endParaRPr lang="en-US" sz="3200" dirty="0" smtClean="0"/>
          </a:p>
          <a:p>
            <a:pPr marL="457200" indent="-457200">
              <a:buFont typeface="Arial"/>
              <a:buChar char="•"/>
              <a:defRPr/>
            </a:pP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 y="116632"/>
            <a:ext cx="9083352" cy="1944216"/>
          </a:xfrm>
        </p:spPr>
        <p:txBody>
          <a:bodyPr>
            <a:normAutofit fontScale="90000"/>
          </a:bodyPr>
          <a:lstStyle/>
          <a:p>
            <a:pPr eaLnBrk="1" hangingPunct="1">
              <a:defRPr/>
            </a:pPr>
            <a:r>
              <a:rPr lang="en-US" sz="4400" dirty="0">
                <a:effectLst/>
                <a:ea typeface="ＭＳ Ｐゴシック" charset="0"/>
                <a:cs typeface="+mj-cs"/>
              </a:rPr>
              <a:t>Salvation and sanctification are more important in making judgments than expertise (9-11</a:t>
            </a:r>
            <a:r>
              <a:rPr lang="en-US" sz="4400" dirty="0" smtClean="0">
                <a:effectLst/>
                <a:ea typeface="ＭＳ Ｐゴシック" charset="0"/>
                <a:cs typeface="+mj-cs"/>
              </a:rPr>
              <a:t>)</a:t>
            </a:r>
            <a:endParaRPr lang="en-US" sz="4800" dirty="0">
              <a:ea typeface="ＭＳ Ｐゴシック" charset="0"/>
              <a:cs typeface="+mj-cs"/>
            </a:endParaRPr>
          </a:p>
        </p:txBody>
      </p:sp>
      <p:pic>
        <p:nvPicPr>
          <p:cNvPr id="67587"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89238" y="2605088"/>
            <a:ext cx="63500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11188" y="2276475"/>
            <a:ext cx="3175000" cy="29845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 y="260648"/>
            <a:ext cx="9083352" cy="1944216"/>
          </a:xfrm>
        </p:spPr>
        <p:txBody>
          <a:bodyPr/>
          <a:lstStyle/>
          <a:p>
            <a:pPr eaLnBrk="1" hangingPunct="1">
              <a:defRPr/>
            </a:pPr>
            <a:r>
              <a:rPr lang="en-US" sz="4800" dirty="0" smtClean="0">
                <a:effectLst/>
                <a:ea typeface="ＭＳ Ｐゴシック" charset="0"/>
                <a:cs typeface="+mj-cs"/>
              </a:rPr>
              <a:t>Why do we go to unbelievers for judgment?</a:t>
            </a:r>
            <a:endParaRPr lang="en-US" sz="5400" dirty="0">
              <a:ea typeface="ＭＳ Ｐゴシック" charset="0"/>
              <a:cs typeface="+mj-cs"/>
            </a:endParaRPr>
          </a:p>
        </p:txBody>
      </p:sp>
      <p:pic>
        <p:nvPicPr>
          <p:cNvPr id="68611"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565400"/>
            <a:ext cx="9132888"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928926" y="2500306"/>
            <a:ext cx="6215074" cy="2434592"/>
          </a:xfrm>
          <a:prstGeom prst="rect">
            <a:avLst/>
          </a:prstGeom>
        </p:spPr>
        <p:txBody>
          <a:bodyPr anchor="ctr">
            <a:normAutofit fontScale="97500"/>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solidFill>
                  <a:srgbClr val="FFFFFF"/>
                </a:solidFill>
                <a:effectLst>
                  <a:outerShdw blurRad="114300" dist="101600" dir="2700000" algn="tl" rotWithShape="0">
                    <a:srgbClr val="000000">
                      <a:alpha val="40000"/>
                    </a:srgbClr>
                  </a:outerShdw>
                </a:effectLst>
                <a:latin typeface="+mj-lt"/>
                <a:ea typeface="ＭＳ Ｐゴシック" charset="0"/>
                <a:cs typeface="+mj-cs"/>
              </a:defRPr>
            </a:lvl1pPr>
            <a:lvl2pPr algn="ctr" rtl="0" fontAlgn="base">
              <a:spcBef>
                <a:spcPct val="0"/>
              </a:spcBef>
              <a:spcAft>
                <a:spcPct val="0"/>
              </a:spcAft>
              <a:defRPr sz="4100" b="1">
                <a:solidFill>
                  <a:schemeClr val="tx1"/>
                </a:solidFill>
                <a:latin typeface="Lucida Sans" charset="0"/>
                <a:ea typeface="ＭＳ Ｐゴシック" charset="0"/>
              </a:defRPr>
            </a:lvl2pPr>
            <a:lvl3pPr algn="ctr" rtl="0" fontAlgn="base">
              <a:spcBef>
                <a:spcPct val="0"/>
              </a:spcBef>
              <a:spcAft>
                <a:spcPct val="0"/>
              </a:spcAft>
              <a:defRPr sz="4100" b="1">
                <a:solidFill>
                  <a:schemeClr val="tx1"/>
                </a:solidFill>
                <a:latin typeface="Lucida Sans" charset="0"/>
                <a:ea typeface="ＭＳ Ｐゴシック" charset="0"/>
              </a:defRPr>
            </a:lvl3pPr>
            <a:lvl4pPr algn="ctr" rtl="0" fontAlgn="base">
              <a:spcBef>
                <a:spcPct val="0"/>
              </a:spcBef>
              <a:spcAft>
                <a:spcPct val="0"/>
              </a:spcAft>
              <a:defRPr sz="4100" b="1">
                <a:solidFill>
                  <a:schemeClr val="tx1"/>
                </a:solidFill>
                <a:latin typeface="Lucida Sans" charset="0"/>
                <a:ea typeface="ＭＳ Ｐゴシック" charset="0"/>
              </a:defRPr>
            </a:lvl4pPr>
            <a:lvl5pPr algn="ctr" rtl="0" fontAlgn="base">
              <a:spcBef>
                <a:spcPct val="0"/>
              </a:spcBef>
              <a:spcAft>
                <a:spcPct val="0"/>
              </a:spcAft>
              <a:defRPr sz="4100" b="1">
                <a:solidFill>
                  <a:schemeClr val="tx1"/>
                </a:solidFill>
                <a:latin typeface="Lucida Sans" charset="0"/>
                <a:ea typeface="ＭＳ Ｐゴシック" charset="0"/>
              </a:defRPr>
            </a:lvl5pPr>
            <a:lvl6pPr marL="457200" algn="ctr" rtl="0" fontAlgn="base">
              <a:spcBef>
                <a:spcPct val="0"/>
              </a:spcBef>
              <a:spcAft>
                <a:spcPct val="0"/>
              </a:spcAft>
              <a:defRPr sz="4100" b="1">
                <a:solidFill>
                  <a:schemeClr val="tx1"/>
                </a:solidFill>
                <a:latin typeface="Lucida Sans" charset="0"/>
                <a:ea typeface="ＭＳ Ｐゴシック" charset="0"/>
              </a:defRPr>
            </a:lvl6pPr>
            <a:lvl7pPr marL="914400" algn="ctr" rtl="0" fontAlgn="base">
              <a:spcBef>
                <a:spcPct val="0"/>
              </a:spcBef>
              <a:spcAft>
                <a:spcPct val="0"/>
              </a:spcAft>
              <a:defRPr sz="4100" b="1">
                <a:solidFill>
                  <a:schemeClr val="tx1"/>
                </a:solidFill>
                <a:latin typeface="Lucida Sans" charset="0"/>
                <a:ea typeface="ＭＳ Ｐゴシック" charset="0"/>
              </a:defRPr>
            </a:lvl7pPr>
            <a:lvl8pPr marL="1371600" algn="ctr" rtl="0" fontAlgn="base">
              <a:spcBef>
                <a:spcPct val="0"/>
              </a:spcBef>
              <a:spcAft>
                <a:spcPct val="0"/>
              </a:spcAft>
              <a:defRPr sz="4100" b="1">
                <a:solidFill>
                  <a:schemeClr val="tx1"/>
                </a:solidFill>
                <a:latin typeface="Lucida Sans" charset="0"/>
                <a:ea typeface="ＭＳ Ｐゴシック" charset="0"/>
              </a:defRPr>
            </a:lvl8pPr>
            <a:lvl9pPr marL="1828800" algn="ctr" rtl="0" fontAlgn="base">
              <a:spcBef>
                <a:spcPct val="0"/>
              </a:spcBef>
              <a:spcAft>
                <a:spcPct val="0"/>
              </a:spcAft>
              <a:defRPr sz="4100" b="1">
                <a:solidFill>
                  <a:schemeClr val="tx1"/>
                </a:solidFill>
                <a:latin typeface="Lucida Sans" charset="0"/>
                <a:ea typeface="ＭＳ Ｐゴシック" charset="0"/>
              </a:defRPr>
            </a:lvl9pPr>
          </a:lstStyle>
          <a:p>
            <a:pPr marL="457200" indent="-457200" algn="l">
              <a:buFont typeface="Arial"/>
              <a:buChar char="•"/>
              <a:defRPr/>
            </a:pPr>
            <a:r>
              <a:rPr lang="en-US" sz="3200" dirty="0" smtClean="0">
                <a:effectLst>
                  <a:glow rad="241300">
                    <a:schemeClr val="bg1">
                      <a:alpha val="91000"/>
                    </a:schemeClr>
                  </a:glow>
                </a:effectLst>
              </a:rPr>
              <a:t>Wealth over Witness</a:t>
            </a:r>
          </a:p>
          <a:p>
            <a:pPr marL="457200" indent="-457200" algn="l">
              <a:buFont typeface="Arial"/>
              <a:buChar char="•"/>
              <a:defRPr/>
            </a:pPr>
            <a:r>
              <a:rPr lang="en-US" sz="3200" dirty="0" smtClean="0">
                <a:effectLst>
                  <a:glow rad="241300">
                    <a:schemeClr val="bg1">
                      <a:alpha val="91000"/>
                    </a:schemeClr>
                  </a:glow>
                  <a:outerShdw blurRad="114300" dist="101600" dir="2700000" algn="tl" rotWithShape="0">
                    <a:srgbClr val="000000">
                      <a:alpha val="40000"/>
                    </a:srgbClr>
                  </a:outerShdw>
                </a:effectLst>
              </a:rPr>
              <a:t>Pride over Prince</a:t>
            </a:r>
          </a:p>
          <a:p>
            <a:pPr marL="457200" indent="-457200" algn="l">
              <a:buFont typeface="Arial"/>
              <a:buChar char="•"/>
              <a:defRPr/>
            </a:pPr>
            <a:r>
              <a:rPr lang="en-US" sz="3200" dirty="0" smtClean="0">
                <a:effectLst>
                  <a:glow rad="241300">
                    <a:schemeClr val="bg1">
                      <a:alpha val="91000"/>
                    </a:schemeClr>
                  </a:glow>
                  <a:outerShdw blurRad="114300" dist="101600" dir="2700000" algn="tl" rotWithShape="0">
                    <a:srgbClr val="000000">
                      <a:alpha val="40000"/>
                    </a:srgbClr>
                  </a:outerShdw>
                </a:effectLst>
              </a:rPr>
              <a:t>Unjustified over Justified</a:t>
            </a:r>
          </a:p>
          <a:p>
            <a:pPr marL="457200" indent="-457200" algn="l">
              <a:buFont typeface="Arial"/>
              <a:buChar char="•"/>
              <a:defRPr/>
            </a:pPr>
            <a:r>
              <a:rPr lang="en-US" sz="3200" dirty="0" smtClean="0">
                <a:effectLst>
                  <a:glow rad="241300">
                    <a:schemeClr val="bg1">
                      <a:alpha val="91000"/>
                    </a:schemeClr>
                  </a:glow>
                  <a:outerShdw blurRad="114300" dist="101600" dir="2700000" algn="tl" rotWithShape="0">
                    <a:srgbClr val="000000">
                      <a:alpha val="40000"/>
                    </a:srgbClr>
                  </a:outerShdw>
                </a:effectLst>
              </a:rPr>
              <a:t>Courts more Equitable?</a:t>
            </a:r>
            <a:endParaRPr lang="en-US" sz="3200" dirty="0" smtClean="0">
              <a:effectLst>
                <a:glow rad="241300">
                  <a:schemeClr val="bg1">
                    <a:alpha val="91000"/>
                  </a:schemeClr>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upreme_decision_qx_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0" y="3352800"/>
            <a:ext cx="7543800" cy="3276600"/>
          </a:xfrm>
          <a:effectLst>
            <a:outerShdw blurRad="63500" dist="107763" dir="8100000" algn="ctr" rotWithShape="0">
              <a:schemeClr val="tx2">
                <a:alpha val="74998"/>
              </a:schemeClr>
            </a:outerShdw>
          </a:effectLst>
        </p:spPr>
        <p:txBody>
          <a:bodyPr/>
          <a:lstStyle/>
          <a:p>
            <a:pPr eaLnBrk="1" hangingPunct="1"/>
            <a:r>
              <a:rPr lang="en-US" b="1">
                <a:solidFill>
                  <a:schemeClr val="bg1"/>
                </a:solidFill>
                <a:latin typeface="Arial" charset="0"/>
                <a:ea typeface="MS PGothic" charset="0"/>
              </a:rPr>
              <a:t>I. We are more </a:t>
            </a:r>
            <a:r>
              <a:rPr lang="en-US" b="1">
                <a:solidFill>
                  <a:srgbClr val="FFFF00"/>
                </a:solidFill>
                <a:latin typeface="Arial" charset="0"/>
                <a:ea typeface="MS PGothic" charset="0"/>
              </a:rPr>
              <a:t>competent</a:t>
            </a:r>
            <a:r>
              <a:rPr lang="en-US" b="1">
                <a:solidFill>
                  <a:schemeClr val="bg1"/>
                </a:solidFill>
                <a:latin typeface="Arial" charset="0"/>
                <a:ea typeface="MS PGothic" charset="0"/>
              </a:rPr>
              <a:t> than unbelievers to solve Christian disputes </a:t>
            </a:r>
            <a:br>
              <a:rPr lang="en-US" b="1">
                <a:solidFill>
                  <a:schemeClr val="bg1"/>
                </a:solidFill>
                <a:latin typeface="Arial" charset="0"/>
                <a:ea typeface="MS PGothic" charset="0"/>
              </a:rPr>
            </a:br>
            <a:r>
              <a:rPr lang="en-US" b="1">
                <a:solidFill>
                  <a:schemeClr val="bg1"/>
                </a:solidFill>
                <a:latin typeface="Arial" charset="0"/>
                <a:ea typeface="MS PGothic" charset="0"/>
              </a:rPr>
              <a:t>(2-6, 9-11)</a:t>
            </a:r>
            <a:endParaRPr lang="en-US" sz="4000">
              <a:solidFill>
                <a:schemeClr val="bg1"/>
              </a:solidFill>
              <a:latin typeface="Aria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7950"/>
            <a:ext cx="9221788"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19" name="Rectangle 3"/>
          <p:cNvSpPr>
            <a:spLocks noGrp="1" noChangeArrowheads="1"/>
          </p:cNvSpPr>
          <p:nvPr>
            <p:ph type="ctrTitle"/>
          </p:nvPr>
        </p:nvSpPr>
        <p:spPr>
          <a:xfrm>
            <a:off x="12794" y="4509120"/>
            <a:ext cx="9131206" cy="2448272"/>
          </a:xfrm>
          <a:extLst/>
        </p:spPr>
        <p:txBody>
          <a:bodyPr/>
          <a:lstStyle/>
          <a:p>
            <a:pPr eaLnBrk="1" hangingPunct="1">
              <a:defRPr/>
            </a:pPr>
            <a:r>
              <a:rPr lang="en-US" b="1" dirty="0" smtClean="0">
                <a:solidFill>
                  <a:schemeClr val="bg1"/>
                </a:solidFill>
                <a:effectLst>
                  <a:glow rad="330200">
                    <a:schemeClr val="tx2">
                      <a:alpha val="91000"/>
                    </a:schemeClr>
                  </a:glow>
                </a:effectLst>
                <a:ea typeface="+mj-ea"/>
                <a:cs typeface="+mj-cs"/>
              </a:rPr>
              <a:t>II. It is better to suffer personal loss than for the whole church lose its </a:t>
            </a:r>
            <a:r>
              <a:rPr lang="en-US" b="1" dirty="0" smtClean="0">
                <a:solidFill>
                  <a:srgbClr val="FFFF00"/>
                </a:solidFill>
                <a:effectLst>
                  <a:glow rad="330200">
                    <a:schemeClr val="tx2">
                      <a:alpha val="91000"/>
                    </a:schemeClr>
                  </a:glow>
                </a:effectLst>
                <a:ea typeface="+mj-ea"/>
                <a:cs typeface="+mj-cs"/>
              </a:rPr>
              <a:t>witness</a:t>
            </a:r>
            <a:r>
              <a:rPr lang="en-US" b="1" dirty="0" smtClean="0">
                <a:solidFill>
                  <a:schemeClr val="bg1"/>
                </a:solidFill>
                <a:effectLst>
                  <a:glow rad="330200">
                    <a:schemeClr val="tx2">
                      <a:alpha val="91000"/>
                    </a:schemeClr>
                  </a:glow>
                </a:effectLst>
                <a:ea typeface="+mj-ea"/>
                <a:cs typeface="+mj-cs"/>
              </a:rPr>
              <a:t> (7-8)</a:t>
            </a:r>
            <a:endParaRPr lang="en-US" sz="4000" dirty="0" smtClean="0">
              <a:solidFill>
                <a:schemeClr val="bg1"/>
              </a:solidFill>
              <a:effectLst>
                <a:glow rad="330200">
                  <a:schemeClr val="tx2">
                    <a:alpha val="91000"/>
                  </a:schemeClr>
                </a:glow>
              </a:effectLs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mime-attachm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67025" y="3429000"/>
            <a:ext cx="307657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136525" y="1098550"/>
            <a:ext cx="86264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2000" b="1">
                <a:latin typeface="Verdana" charset="0"/>
              </a:rPr>
              <a:t>New Seat Belt Law became</a:t>
            </a:r>
            <a:r>
              <a:rPr lang="en-US" sz="2000">
                <a:latin typeface="Verdana" charset="0"/>
              </a:rPr>
              <a:t> effective November </a:t>
            </a:r>
            <a:r>
              <a:rPr lang="en-US" sz="2000"/>
              <a:t> </a:t>
            </a:r>
            <a:r>
              <a:rPr lang="en-US" sz="2000">
                <a:latin typeface="Verdana" charset="0"/>
              </a:rPr>
              <a:t>1, 2007. The National Highway Safety Council has done extensive testing on a newly designed seat belt. Results show that </a:t>
            </a:r>
            <a:r>
              <a:rPr lang="en-US" sz="2000" u="sng">
                <a:latin typeface="Verdana" charset="0"/>
              </a:rPr>
              <a:t>accidents can be reduced by as much as 45% when the belt is properly installed. </a:t>
            </a:r>
            <a:r>
              <a:rPr lang="en-US" sz="2000">
                <a:latin typeface="Verdana" charset="0"/>
              </a:rPr>
              <a:t>Correct installation is illustrated here. This is very important. Please pass on to friends and family. </a:t>
            </a:r>
            <a:r>
              <a:rPr lang="en-US" sz="2000" b="1">
                <a:latin typeface="Verdana" charset="0"/>
              </a:rPr>
              <a:t>THIS MAY</a:t>
            </a:r>
            <a:r>
              <a:rPr lang="en-US" sz="2000">
                <a:latin typeface="Verdana" charset="0"/>
              </a:rPr>
              <a:t> </a:t>
            </a:r>
            <a:r>
              <a:rPr lang="en-US" sz="2000" b="1">
                <a:latin typeface="Verdana" charset="0"/>
              </a:rPr>
              <a:t>SAVE A LIFE!</a:t>
            </a:r>
          </a:p>
        </p:txBody>
      </p:sp>
      <p:sp>
        <p:nvSpPr>
          <p:cNvPr id="343044" name="Rectangle 4"/>
          <p:cNvSpPr>
            <a:spLocks noGrp="1"/>
          </p:cNvSpPr>
          <p:nvPr>
            <p:ph type="title" idx="4294967295"/>
          </p:nvPr>
        </p:nvSpPr>
        <p:spPr bwMode="auto">
          <a:xfrm>
            <a:off x="457200" y="76200"/>
            <a:ext cx="8229600" cy="1143000"/>
          </a:xfrm>
          <a:extLst/>
        </p:spPr>
        <p:txBody>
          <a:bodyPr wrap="square" lIns="91440" tIns="45720" rIns="91440" bIns="45720" numCol="1" anchorCtr="0" compatLnSpc="1">
            <a:prstTxWarp prst="textNoShape">
              <a:avLst/>
            </a:prstTxWarp>
          </a:bodyPr>
          <a:lstStyle/>
          <a:p>
            <a:pPr eaLnBrk="1" hangingPunct="1">
              <a:defRPr/>
            </a:pPr>
            <a:r>
              <a:rPr lang="en-US">
                <a:ln>
                  <a:noFill/>
                </a:ln>
                <a:solidFill>
                  <a:schemeClr val="tx1"/>
                </a:solidFill>
                <a:effectLst/>
                <a:ea typeface="ＭＳ Ｐゴシック" charset="0"/>
                <a:cs typeface="+mj-cs"/>
              </a:rPr>
              <a:t>New Seat Belt Law</a:t>
            </a:r>
          </a:p>
        </p:txBody>
      </p:sp>
      <p:pic>
        <p:nvPicPr>
          <p:cNvPr id="343045" name="Picture 5" descr="Seatbel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250" y="1000125"/>
            <a:ext cx="7315200"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3045"/>
                                        </p:tgtEl>
                                        <p:attrNameLst>
                                          <p:attrName>style.visibility</p:attrName>
                                        </p:attrNameLst>
                                      </p:cBhvr>
                                      <p:to>
                                        <p:strVal val="visible"/>
                                      </p:to>
                                    </p:set>
                                    <p:animEffect transition="in" filter="fade">
                                      <p:cBhvr>
                                        <p:cTn id="7" dur="500"/>
                                        <p:tgtEl>
                                          <p:spTgt spid="343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lighthouseSuns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67" name="Rectangle 3"/>
          <p:cNvSpPr>
            <a:spLocks noGrp="1" noChangeArrowheads="1"/>
          </p:cNvSpPr>
          <p:nvPr>
            <p:ph type="title"/>
          </p:nvPr>
        </p:nvSpPr>
        <p:spPr>
          <a:xfrm>
            <a:off x="457200" y="274638"/>
            <a:ext cx="5257800" cy="1143000"/>
          </a:xfrm>
          <a:noFill/>
          <a:effectLst>
            <a:outerShdw blurRad="63500" dist="35921" dir="2700000" algn="ctr" rotWithShape="0">
              <a:srgbClr val="000000">
                <a:alpha val="74997"/>
              </a:srgbClr>
            </a:outerShdw>
          </a:effectLst>
        </p:spPr>
        <p:txBody>
          <a:bodyPr/>
          <a:lstStyle/>
          <a:p>
            <a:pPr eaLnBrk="1" hangingPunct="1"/>
            <a:r>
              <a:rPr lang="ja-JP" altLang="en-US" b="1" i="1">
                <a:solidFill>
                  <a:schemeClr val="bg1"/>
                </a:solidFill>
                <a:latin typeface="Arial" charset="0"/>
                <a:ea typeface="MS PGothic" charset="0"/>
              </a:rPr>
              <a:t>“</a:t>
            </a:r>
            <a:r>
              <a:rPr lang="en-US" altLang="ja-JP" b="1" i="1">
                <a:solidFill>
                  <a:schemeClr val="bg1"/>
                </a:solidFill>
                <a:latin typeface="Arial" charset="0"/>
                <a:ea typeface="MS PGothic" charset="0"/>
              </a:rPr>
              <a:t>You are the light of the world…</a:t>
            </a:r>
            <a:r>
              <a:rPr lang="ja-JP" altLang="en-US" b="1" i="1">
                <a:solidFill>
                  <a:schemeClr val="bg1"/>
                </a:solidFill>
                <a:latin typeface="Arial" charset="0"/>
                <a:ea typeface="MS PGothic" charset="0"/>
              </a:rPr>
              <a:t>”</a:t>
            </a:r>
            <a:endParaRPr lang="en-US" b="1">
              <a:solidFill>
                <a:schemeClr val="bg1"/>
              </a:solidFill>
              <a:latin typeface="Aria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ctrTitle"/>
          </p:nvPr>
        </p:nvSpPr>
        <p:spPr>
          <a:xfrm>
            <a:off x="127000" y="304800"/>
            <a:ext cx="7645400" cy="1143000"/>
          </a:xfrm>
          <a:effectLst>
            <a:outerShdw blurRad="50800" dist="25399" dir="2700000" algn="ctr" rotWithShape="0">
              <a:srgbClr val="000000">
                <a:alpha val="74998"/>
              </a:srgbClr>
            </a:outerShdw>
          </a:effectLst>
        </p:spPr>
        <p:txBody>
          <a:bodyPr/>
          <a:lstStyle/>
          <a:p>
            <a:pPr algn="l" eaLnBrk="1" hangingPunct="1">
              <a:defRPr/>
            </a:pPr>
            <a:r>
              <a:rPr lang="en-US" sz="4800" smtClean="0">
                <a:latin typeface="Arial" charset="0"/>
                <a:ea typeface="+mj-ea"/>
              </a:rPr>
              <a:t>How to win by losing</a:t>
            </a:r>
          </a:p>
        </p:txBody>
      </p:sp>
      <p:sp>
        <p:nvSpPr>
          <p:cNvPr id="423939" name="Rectangle 3"/>
          <p:cNvSpPr>
            <a:spLocks noChangeArrowheads="1"/>
          </p:cNvSpPr>
          <p:nvPr/>
        </p:nvSpPr>
        <p:spPr bwMode="auto">
          <a:xfrm>
            <a:off x="0" y="1905000"/>
            <a:ext cx="7924800" cy="4953000"/>
          </a:xfrm>
          <a:prstGeom prst="rect">
            <a:avLst/>
          </a:prstGeom>
          <a:noFill/>
          <a:ln>
            <a:noFill/>
          </a:ln>
          <a:effectLst/>
          <a:extLst/>
        </p:spPr>
        <p:txBody>
          <a:bodyPr/>
          <a:lstStyle/>
          <a:p>
            <a:pPr marL="609600" indent="-609600">
              <a:spcBef>
                <a:spcPct val="20000"/>
              </a:spcBef>
              <a:buFont typeface="Arial" charset="0"/>
              <a:buNone/>
              <a:defRPr/>
            </a:pPr>
            <a:r>
              <a:rPr lang="en-US" sz="3600" b="1" dirty="0">
                <a:solidFill>
                  <a:schemeClr val="accent1"/>
                </a:solidFill>
                <a:effectLst>
                  <a:glow rad="114300">
                    <a:schemeClr val="bg1">
                      <a:lumMod val="50000"/>
                    </a:schemeClr>
                  </a:glow>
                </a:effectLst>
                <a:latin typeface="Arial" charset="0"/>
                <a:ea typeface="ＭＳ Ｐゴシック" charset="0"/>
                <a:cs typeface="+mn-cs"/>
              </a:rPr>
              <a:t>A.	Better that </a:t>
            </a:r>
            <a:r>
              <a:rPr lang="en-US" sz="3600" b="1" u="sng" dirty="0">
                <a:solidFill>
                  <a:schemeClr val="accent1"/>
                </a:solidFill>
                <a:effectLst>
                  <a:glow rad="114300">
                    <a:schemeClr val="bg1">
                      <a:lumMod val="50000"/>
                    </a:schemeClr>
                  </a:glow>
                </a:effectLst>
                <a:latin typeface="Arial" charset="0"/>
                <a:ea typeface="ＭＳ Ｐゴシック" charset="0"/>
                <a:cs typeface="+mn-cs"/>
              </a:rPr>
              <a:t>one Christian</a:t>
            </a:r>
            <a:r>
              <a:rPr lang="en-US" sz="3600" b="1" dirty="0">
                <a:solidFill>
                  <a:schemeClr val="accent1"/>
                </a:solidFill>
                <a:effectLst>
                  <a:glow rad="114300">
                    <a:schemeClr val="bg1">
                      <a:lumMod val="50000"/>
                    </a:schemeClr>
                  </a:glow>
                </a:effectLst>
                <a:latin typeface="Arial" charset="0"/>
                <a:ea typeface="ＭＳ Ｐゴシック" charset="0"/>
                <a:cs typeface="+mn-cs"/>
              </a:rPr>
              <a:t> </a:t>
            </a:r>
            <a:br>
              <a:rPr lang="en-US" sz="3600" b="1" dirty="0">
                <a:solidFill>
                  <a:schemeClr val="accent1"/>
                </a:solidFill>
                <a:effectLst>
                  <a:glow rad="114300">
                    <a:schemeClr val="bg1">
                      <a:lumMod val="50000"/>
                    </a:schemeClr>
                  </a:glow>
                </a:effectLst>
                <a:latin typeface="Arial" charset="0"/>
                <a:ea typeface="ＭＳ Ｐゴシック" charset="0"/>
                <a:cs typeface="+mn-cs"/>
              </a:rPr>
            </a:br>
            <a:r>
              <a:rPr lang="en-US" sz="3600" b="1" i="1" dirty="0">
                <a:solidFill>
                  <a:schemeClr val="accent1"/>
                </a:solidFill>
                <a:effectLst>
                  <a:glow rad="114300">
                    <a:schemeClr val="bg1">
                      <a:lumMod val="50000"/>
                    </a:schemeClr>
                  </a:glow>
                </a:effectLst>
                <a:latin typeface="Arial" charset="0"/>
                <a:ea typeface="ＭＳ Ｐゴシック" charset="0"/>
                <a:cs typeface="+mn-cs"/>
              </a:rPr>
              <a:t>be wronged</a:t>
            </a:r>
            <a:r>
              <a:rPr lang="en-US" sz="3600" b="1" dirty="0">
                <a:solidFill>
                  <a:schemeClr val="accent1"/>
                </a:solidFill>
                <a:effectLst>
                  <a:glow rad="114300">
                    <a:schemeClr val="bg1">
                      <a:lumMod val="50000"/>
                    </a:schemeClr>
                  </a:glow>
                </a:effectLst>
                <a:latin typeface="Arial" charset="0"/>
                <a:ea typeface="ＭＳ Ｐゴシック" charset="0"/>
                <a:cs typeface="+mn-cs"/>
              </a:rPr>
              <a:t> than the </a:t>
            </a:r>
            <a:r>
              <a:rPr lang="en-US" sz="3600" b="1" u="sng" dirty="0">
                <a:solidFill>
                  <a:schemeClr val="accent1"/>
                </a:solidFill>
                <a:effectLst>
                  <a:glow rad="114300">
                    <a:schemeClr val="bg1">
                      <a:lumMod val="50000"/>
                    </a:schemeClr>
                  </a:glow>
                </a:effectLst>
                <a:latin typeface="Arial" charset="0"/>
                <a:ea typeface="ＭＳ Ｐゴシック" charset="0"/>
                <a:cs typeface="+mn-cs"/>
              </a:rPr>
              <a:t>church</a:t>
            </a:r>
            <a:r>
              <a:rPr lang="en-US" sz="3600" b="1" dirty="0">
                <a:solidFill>
                  <a:schemeClr val="accent1"/>
                </a:solidFill>
                <a:effectLst>
                  <a:glow rad="114300">
                    <a:schemeClr val="bg1">
                      <a:lumMod val="50000"/>
                    </a:schemeClr>
                  </a:glow>
                </a:effectLst>
                <a:latin typeface="Arial" charset="0"/>
                <a:ea typeface="ＭＳ Ｐゴシック" charset="0"/>
                <a:cs typeface="+mn-cs"/>
              </a:rPr>
              <a:t> </a:t>
            </a:r>
            <a:br>
              <a:rPr lang="en-US" sz="3600" b="1" dirty="0">
                <a:solidFill>
                  <a:schemeClr val="accent1"/>
                </a:solidFill>
                <a:effectLst>
                  <a:glow rad="114300">
                    <a:schemeClr val="bg1">
                      <a:lumMod val="50000"/>
                    </a:schemeClr>
                  </a:glow>
                </a:effectLst>
                <a:latin typeface="Arial" charset="0"/>
                <a:ea typeface="ＭＳ Ｐゴシック" charset="0"/>
                <a:cs typeface="+mn-cs"/>
              </a:rPr>
            </a:br>
            <a:r>
              <a:rPr lang="en-US" sz="3600" b="1" dirty="0">
                <a:solidFill>
                  <a:schemeClr val="accent1"/>
                </a:solidFill>
                <a:effectLst>
                  <a:glow rad="114300">
                    <a:schemeClr val="bg1">
                      <a:lumMod val="50000"/>
                    </a:schemeClr>
                  </a:glow>
                </a:effectLst>
                <a:latin typeface="Arial" charset="0"/>
                <a:ea typeface="ＭＳ Ｐゴシック" charset="0"/>
                <a:cs typeface="+mn-cs"/>
              </a:rPr>
              <a:t>be wronged from litigating saints (7)</a:t>
            </a:r>
          </a:p>
          <a:p>
            <a:pPr marL="609600" indent="-609600">
              <a:spcBef>
                <a:spcPct val="20000"/>
              </a:spcBef>
              <a:buFont typeface="Arial" charset="0"/>
              <a:buNone/>
              <a:defRPr/>
            </a:pPr>
            <a:endParaRPr lang="en-US" sz="3600" b="1" dirty="0">
              <a:solidFill>
                <a:schemeClr val="accent1"/>
              </a:solidFill>
              <a:effectLst>
                <a:glow rad="114300">
                  <a:schemeClr val="bg1">
                    <a:lumMod val="50000"/>
                  </a:schemeClr>
                </a:glow>
              </a:effectLst>
              <a:latin typeface="Arial" charset="0"/>
              <a:ea typeface="ＭＳ Ｐゴシック" charset="0"/>
              <a:cs typeface="+mn-cs"/>
            </a:endParaRPr>
          </a:p>
          <a:p>
            <a:pPr marL="609600" indent="-609600">
              <a:spcBef>
                <a:spcPct val="20000"/>
              </a:spcBef>
              <a:buFont typeface="Arial" charset="0"/>
              <a:buNone/>
              <a:defRPr/>
            </a:pPr>
            <a:r>
              <a:rPr lang="en-US" sz="3600" b="1" dirty="0">
                <a:solidFill>
                  <a:schemeClr val="accent1"/>
                </a:solidFill>
                <a:effectLst>
                  <a:glow rad="114300">
                    <a:schemeClr val="bg1">
                      <a:lumMod val="50000"/>
                    </a:schemeClr>
                  </a:glow>
                </a:effectLst>
                <a:latin typeface="Arial" charset="0"/>
                <a:ea typeface="ＭＳ Ｐゴシック" charset="0"/>
                <a:cs typeface="+mn-cs"/>
              </a:rPr>
              <a:t>B.	Better to lose </a:t>
            </a:r>
            <a:r>
              <a:rPr lang="en-US" sz="3600" b="1" u="sng" dirty="0">
                <a:solidFill>
                  <a:schemeClr val="accent1"/>
                </a:solidFill>
                <a:effectLst>
                  <a:glow rad="114300">
                    <a:schemeClr val="bg1">
                      <a:lumMod val="50000"/>
                    </a:schemeClr>
                  </a:glow>
                </a:effectLst>
                <a:latin typeface="Arial" charset="0"/>
                <a:ea typeface="ＭＳ Ｐゴシック" charset="0"/>
                <a:cs typeface="+mn-cs"/>
              </a:rPr>
              <a:t>money</a:t>
            </a:r>
            <a:r>
              <a:rPr lang="en-US" sz="3600" b="1" dirty="0">
                <a:solidFill>
                  <a:schemeClr val="accent1"/>
                </a:solidFill>
                <a:effectLst>
                  <a:glow rad="114300">
                    <a:schemeClr val="bg1">
                      <a:lumMod val="50000"/>
                    </a:schemeClr>
                  </a:glow>
                </a:effectLst>
                <a:latin typeface="Arial" charset="0"/>
                <a:ea typeface="ＭＳ Ｐゴシック" charset="0"/>
                <a:cs typeface="+mn-cs"/>
              </a:rPr>
              <a:t> than </a:t>
            </a:r>
            <a:br>
              <a:rPr lang="en-US" sz="3600" b="1" dirty="0">
                <a:solidFill>
                  <a:schemeClr val="accent1"/>
                </a:solidFill>
                <a:effectLst>
                  <a:glow rad="114300">
                    <a:schemeClr val="bg1">
                      <a:lumMod val="50000"/>
                    </a:schemeClr>
                  </a:glow>
                </a:effectLst>
                <a:latin typeface="Arial" charset="0"/>
                <a:ea typeface="ＭＳ Ｐゴシック" charset="0"/>
                <a:cs typeface="+mn-cs"/>
              </a:rPr>
            </a:br>
            <a:r>
              <a:rPr lang="en-US" sz="3600" b="1" dirty="0">
                <a:solidFill>
                  <a:schemeClr val="accent1"/>
                </a:solidFill>
                <a:effectLst>
                  <a:glow rad="114300">
                    <a:schemeClr val="bg1">
                      <a:lumMod val="50000"/>
                    </a:schemeClr>
                  </a:glow>
                </a:effectLst>
                <a:latin typeface="Arial" charset="0"/>
                <a:ea typeface="ＭＳ Ｐゴシック" charset="0"/>
                <a:cs typeface="+mn-cs"/>
              </a:rPr>
              <a:t>to lose </a:t>
            </a:r>
            <a:r>
              <a:rPr lang="en-US" sz="3600" b="1" u="sng" dirty="0">
                <a:solidFill>
                  <a:schemeClr val="accent1"/>
                </a:solidFill>
                <a:effectLst>
                  <a:glow rad="114300">
                    <a:schemeClr val="bg1">
                      <a:lumMod val="50000"/>
                    </a:schemeClr>
                  </a:glow>
                </a:effectLst>
                <a:latin typeface="Arial" charset="0"/>
                <a:ea typeface="ＭＳ Ｐゴシック" charset="0"/>
                <a:cs typeface="+mn-cs"/>
              </a:rPr>
              <a:t>ministry</a:t>
            </a:r>
            <a:r>
              <a:rPr lang="en-US" sz="3600" b="1" dirty="0">
                <a:solidFill>
                  <a:schemeClr val="accent1"/>
                </a:solidFill>
                <a:effectLst>
                  <a:glow rad="114300">
                    <a:schemeClr val="bg1">
                      <a:lumMod val="50000"/>
                    </a:schemeClr>
                  </a:glow>
                </a:effectLst>
                <a:latin typeface="Arial" charset="0"/>
                <a:ea typeface="ＭＳ Ｐゴシック" charset="0"/>
                <a:cs typeface="+mn-cs"/>
              </a:rPr>
              <a:t> opportunities by cheating other Christians (8)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Effect transition="in" filter="wipe(left)">
                                      <p:cBhvr>
                                        <p:cTn id="7" dur="500"/>
                                        <p:tgtEl>
                                          <p:spTgt spid="423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3939">
                                            <p:txEl>
                                              <p:pRg st="2" end="2"/>
                                            </p:txEl>
                                          </p:spTgt>
                                        </p:tgtEl>
                                        <p:attrNameLst>
                                          <p:attrName>style.visibility</p:attrName>
                                        </p:attrNameLst>
                                      </p:cBhvr>
                                      <p:to>
                                        <p:strVal val="visible"/>
                                      </p:to>
                                    </p:set>
                                    <p:animEffect transition="in" filter="wipe(left)">
                                      <p:cBhvr>
                                        <p:cTn id="12" dur="500"/>
                                        <p:tgtEl>
                                          <p:spTgt spid="423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0" y="0"/>
            <a:ext cx="9144000" cy="6858000"/>
          </a:xfrm>
          <a:prstGeom prst="rect">
            <a:avLst/>
          </a:prstGeom>
          <a:solidFill>
            <a:srgbClr val="060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Arial" charset="0"/>
            </a:endParaRPr>
          </a:p>
        </p:txBody>
      </p:sp>
      <p:sp>
        <p:nvSpPr>
          <p:cNvPr id="151555" name="Rectangle 2"/>
          <p:cNvSpPr>
            <a:spLocks noGrp="1" noChangeArrowheads="1"/>
          </p:cNvSpPr>
          <p:nvPr>
            <p:ph type="title" idx="4294967295"/>
          </p:nvPr>
        </p:nvSpPr>
        <p:spPr/>
        <p:txBody>
          <a:bodyPr/>
          <a:lstStyle/>
          <a:p>
            <a:r>
              <a:rPr lang="en-US">
                <a:solidFill>
                  <a:srgbClr val="000000"/>
                </a:solidFill>
                <a:latin typeface="Arial" charset="0"/>
                <a:ea typeface="MS PGothic" charset="0"/>
              </a:rPr>
              <a:t>Church Attendance</a:t>
            </a:r>
            <a:endParaRPr lang="en-US">
              <a:solidFill>
                <a:srgbClr val="7B9899"/>
              </a:solidFill>
              <a:effectLst>
                <a:outerShdw blurRad="38100" dist="38100" dir="2700000" algn="tl">
                  <a:srgbClr val="000000"/>
                </a:outerShdw>
              </a:effectLst>
              <a:latin typeface="Arial" charset="0"/>
              <a:ea typeface="MS PGothic" charset="0"/>
            </a:endParaRPr>
          </a:p>
        </p:txBody>
      </p:sp>
      <p:pic>
        <p:nvPicPr>
          <p:cNvPr id="73732" name="Picture 4" descr="USA Christians by Gener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13"/>
            <a:ext cx="916305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p:cNvSpPr>
          <p:nvPr>
            <p:ph type="title" idx="4294967295"/>
          </p:nvPr>
        </p:nvSpPr>
        <p:spPr bwMode="auto">
          <a:extLst/>
        </p:spPr>
        <p:txBody>
          <a:bodyPr wrap="square" lIns="91440" tIns="45720" rIns="91440" bIns="45720" numCol="1" anchorCtr="0" compatLnSpc="1">
            <a:prstTxWarp prst="textNoShape">
              <a:avLst/>
            </a:prstTxWarp>
          </a:bodyPr>
          <a:lstStyle/>
          <a:p>
            <a:pPr eaLnBrk="1" hangingPunct="1">
              <a:defRPr/>
            </a:pPr>
            <a:r>
              <a:rPr lang="en-US">
                <a:ln>
                  <a:noFill/>
                </a:ln>
                <a:solidFill>
                  <a:schemeClr val="bg1"/>
                </a:solidFill>
                <a:effectLst/>
                <a:ea typeface="ＭＳ Ｐゴシック" charset="0"/>
                <a:cs typeface="+mj-cs"/>
              </a:rPr>
              <a:t>Black</a:t>
            </a:r>
            <a:endParaRPr lang="en-US">
              <a:ln>
                <a:noFill/>
              </a:ln>
              <a:solidFill>
                <a:schemeClr val="tx1"/>
              </a:solidFill>
              <a:effectLst/>
              <a:ea typeface="ＭＳ Ｐゴシック" charset="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upreme_decision_qx_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0" y="3352800"/>
            <a:ext cx="7543800" cy="3276600"/>
          </a:xfrm>
          <a:effectLst>
            <a:outerShdw blurRad="63500" dist="107763" dir="8100000" algn="ctr" rotWithShape="0">
              <a:schemeClr val="tx2">
                <a:alpha val="74998"/>
              </a:schemeClr>
            </a:outerShdw>
          </a:effectLst>
        </p:spPr>
        <p:txBody>
          <a:bodyPr/>
          <a:lstStyle/>
          <a:p>
            <a:pPr eaLnBrk="1" hangingPunct="1"/>
            <a:r>
              <a:rPr lang="en-US" b="1">
                <a:solidFill>
                  <a:schemeClr val="bg1"/>
                </a:solidFill>
                <a:latin typeface="Arial" charset="0"/>
                <a:ea typeface="MS PGothic" charset="0"/>
              </a:rPr>
              <a:t>I. We are more </a:t>
            </a:r>
            <a:r>
              <a:rPr lang="en-US" b="1">
                <a:solidFill>
                  <a:srgbClr val="FFFF00"/>
                </a:solidFill>
                <a:latin typeface="Arial" charset="0"/>
                <a:ea typeface="MS PGothic" charset="0"/>
              </a:rPr>
              <a:t>competent</a:t>
            </a:r>
            <a:r>
              <a:rPr lang="en-US" b="1">
                <a:solidFill>
                  <a:schemeClr val="bg1"/>
                </a:solidFill>
                <a:latin typeface="Arial" charset="0"/>
                <a:ea typeface="MS PGothic" charset="0"/>
              </a:rPr>
              <a:t> than unbelievers to solve Christian disputes </a:t>
            </a:r>
            <a:br>
              <a:rPr lang="en-US" b="1">
                <a:solidFill>
                  <a:schemeClr val="bg1"/>
                </a:solidFill>
                <a:latin typeface="Arial" charset="0"/>
                <a:ea typeface="MS PGothic" charset="0"/>
              </a:rPr>
            </a:br>
            <a:r>
              <a:rPr lang="en-US" b="1">
                <a:solidFill>
                  <a:schemeClr val="bg1"/>
                </a:solidFill>
                <a:latin typeface="Arial" charset="0"/>
                <a:ea typeface="MS PGothic" charset="0"/>
              </a:rPr>
              <a:t>(2-6, 9-11)</a:t>
            </a:r>
            <a:endParaRPr lang="en-US" sz="4000">
              <a:solidFill>
                <a:schemeClr val="bg1"/>
              </a:solidFill>
              <a:latin typeface="Aria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7950"/>
            <a:ext cx="9221788"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19" name="Rectangle 3"/>
          <p:cNvSpPr>
            <a:spLocks noGrp="1" noChangeArrowheads="1"/>
          </p:cNvSpPr>
          <p:nvPr>
            <p:ph type="ctrTitle"/>
          </p:nvPr>
        </p:nvSpPr>
        <p:spPr>
          <a:xfrm>
            <a:off x="12794" y="4509120"/>
            <a:ext cx="9131206" cy="2448272"/>
          </a:xfrm>
          <a:extLst/>
        </p:spPr>
        <p:txBody>
          <a:bodyPr/>
          <a:lstStyle/>
          <a:p>
            <a:pPr eaLnBrk="1" hangingPunct="1">
              <a:defRPr/>
            </a:pPr>
            <a:r>
              <a:rPr lang="en-US" b="1" dirty="0" smtClean="0">
                <a:solidFill>
                  <a:schemeClr val="bg1"/>
                </a:solidFill>
                <a:effectLst>
                  <a:glow rad="330200">
                    <a:schemeClr val="tx2">
                      <a:alpha val="91000"/>
                    </a:schemeClr>
                  </a:glow>
                </a:effectLst>
                <a:ea typeface="+mj-ea"/>
                <a:cs typeface="+mj-cs"/>
              </a:rPr>
              <a:t>II. It is better to suffer personal loss than for the whole church lose its </a:t>
            </a:r>
            <a:r>
              <a:rPr lang="en-US" b="1" dirty="0" smtClean="0">
                <a:solidFill>
                  <a:srgbClr val="FFFF00"/>
                </a:solidFill>
                <a:effectLst>
                  <a:glow rad="330200">
                    <a:schemeClr val="tx2">
                      <a:alpha val="91000"/>
                    </a:schemeClr>
                  </a:glow>
                </a:effectLst>
                <a:ea typeface="+mj-ea"/>
                <a:cs typeface="+mj-cs"/>
              </a:rPr>
              <a:t>witness</a:t>
            </a:r>
            <a:r>
              <a:rPr lang="en-US" b="1" dirty="0" smtClean="0">
                <a:solidFill>
                  <a:schemeClr val="bg1"/>
                </a:solidFill>
                <a:effectLst>
                  <a:glow rad="330200">
                    <a:schemeClr val="tx2">
                      <a:alpha val="91000"/>
                    </a:schemeClr>
                  </a:glow>
                </a:effectLst>
                <a:ea typeface="+mj-ea"/>
                <a:cs typeface="+mj-cs"/>
              </a:rPr>
              <a:t> (7-8)</a:t>
            </a:r>
            <a:endParaRPr lang="en-US" sz="4000" dirty="0" smtClean="0">
              <a:solidFill>
                <a:schemeClr val="bg1"/>
              </a:solidFill>
              <a:effectLst>
                <a:glow rad="330200">
                  <a:schemeClr val="tx2">
                    <a:alpha val="91000"/>
                  </a:schemeClr>
                </a:glow>
              </a:effectLs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supreme_decision_qx_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35" name="Rectangle 3"/>
          <p:cNvSpPr>
            <a:spLocks noGrp="1" noChangeArrowheads="1"/>
          </p:cNvSpPr>
          <p:nvPr>
            <p:ph type="ctrTitle"/>
          </p:nvPr>
        </p:nvSpPr>
        <p:spPr>
          <a:xfrm>
            <a:off x="0" y="3352800"/>
            <a:ext cx="7543800" cy="3276600"/>
          </a:xfrm>
          <a:effectLst>
            <a:outerShdw blurRad="63500" dist="107763" dir="8100000" algn="ctr" rotWithShape="0">
              <a:schemeClr val="tx2">
                <a:alpha val="74998"/>
              </a:schemeClr>
            </a:outerShdw>
          </a:effectLst>
        </p:spPr>
        <p:txBody>
          <a:bodyPr/>
          <a:lstStyle/>
          <a:p>
            <a:pPr eaLnBrk="1" hangingPunct="1"/>
            <a:r>
              <a:rPr lang="en-US" b="1">
                <a:solidFill>
                  <a:schemeClr val="bg1"/>
                </a:solidFill>
                <a:latin typeface="Arial" charset="0"/>
                <a:ea typeface="MS PGothic" charset="0"/>
              </a:rPr>
              <a:t>III. Let us apply this principle to some special situations today…</a:t>
            </a:r>
            <a:endParaRPr lang="en-US" sz="4000">
              <a:solidFill>
                <a:schemeClr val="bg1"/>
              </a:solidFill>
              <a:latin typeface="Arial" charset="0"/>
              <a:ea typeface="MS PGothic" charset="0"/>
            </a:endParaRPr>
          </a:p>
        </p:txBody>
      </p:sp>
      <p:pic>
        <p:nvPicPr>
          <p:cNvPr id="77828"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3850" y="404813"/>
            <a:ext cx="47625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685800" y="76200"/>
            <a:ext cx="7772400" cy="1143000"/>
          </a:xfrm>
          <a:effectLst>
            <a:outerShdw blurRad="63500" dist="35921" dir="2700000" algn="ctr" rotWithShape="0">
              <a:srgbClr val="000000">
                <a:alpha val="74997"/>
              </a:srgbClr>
            </a:outerShdw>
          </a:effectLst>
        </p:spPr>
        <p:txBody>
          <a:bodyPr/>
          <a:lstStyle/>
          <a:p>
            <a:pPr eaLnBrk="1" hangingPunct="1">
              <a:defRPr/>
            </a:pPr>
            <a:r>
              <a:rPr kumimoji="0" lang="en-US" smtClean="0">
                <a:ea typeface="+mj-ea"/>
                <a:cs typeface="+mj-cs"/>
              </a:rPr>
              <a:t>Special Situations</a:t>
            </a:r>
          </a:p>
        </p:txBody>
      </p:sp>
      <p:sp>
        <p:nvSpPr>
          <p:cNvPr id="380931" name="Rectangle 3"/>
          <p:cNvSpPr>
            <a:spLocks noChangeArrowheads="1"/>
          </p:cNvSpPr>
          <p:nvPr/>
        </p:nvSpPr>
        <p:spPr bwMode="auto">
          <a:xfrm>
            <a:off x="228600" y="1371600"/>
            <a:ext cx="8839200" cy="44958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marL="533400" indent="-533400">
              <a:lnSpc>
                <a:spcPct val="90000"/>
              </a:lnSpc>
              <a:spcBef>
                <a:spcPct val="20000"/>
              </a:spcBef>
              <a:buSzPct val="90000"/>
              <a:buFont typeface="Arial" charset="0"/>
              <a:buAutoNum type="alphaUcPeriod"/>
            </a:pPr>
            <a:r>
              <a:rPr lang="en-US" sz="3600" b="1">
                <a:solidFill>
                  <a:srgbClr val="FFFFFF"/>
                </a:solidFill>
                <a:latin typeface="Helvetica" charset="0"/>
              </a:rPr>
              <a:t>What if you</a:t>
            </a:r>
            <a:r>
              <a:rPr lang="ja-JP" altLang="en-US" sz="3600" b="1">
                <a:solidFill>
                  <a:srgbClr val="FFFFFF"/>
                </a:solidFill>
                <a:latin typeface="Helvetica" charset="0"/>
              </a:rPr>
              <a:t>’</a:t>
            </a:r>
            <a:r>
              <a:rPr lang="en-US" altLang="ja-JP" sz="3600" b="1">
                <a:solidFill>
                  <a:srgbClr val="FFFFFF"/>
                </a:solidFill>
                <a:latin typeface="Helvetica" charset="0"/>
              </a:rPr>
              <a:t>re </a:t>
            </a:r>
            <a:r>
              <a:rPr lang="en-US" altLang="ja-JP" sz="3600" b="1">
                <a:solidFill>
                  <a:srgbClr val="FFFF00"/>
                </a:solidFill>
                <a:latin typeface="Helvetica" charset="0"/>
              </a:rPr>
              <a:t>legally</a:t>
            </a:r>
            <a:r>
              <a:rPr lang="en-US" altLang="ja-JP" sz="3600" b="1">
                <a:solidFill>
                  <a:srgbClr val="FFFFFF"/>
                </a:solidFill>
                <a:latin typeface="Helvetica" charset="0"/>
              </a:rPr>
              <a:t> right?</a:t>
            </a:r>
          </a:p>
          <a:p>
            <a:pPr marL="533400" indent="-533400">
              <a:lnSpc>
                <a:spcPct val="90000"/>
              </a:lnSpc>
              <a:spcBef>
                <a:spcPct val="20000"/>
              </a:spcBef>
              <a:buSzPct val="90000"/>
              <a:buFont typeface="Arial" charset="0"/>
              <a:buAutoNum type="alphaUcPeriod"/>
            </a:pPr>
            <a:r>
              <a:rPr lang="en-US" sz="3600" b="1">
                <a:solidFill>
                  <a:srgbClr val="FFFFFF"/>
                </a:solidFill>
                <a:latin typeface="Helvetica" charset="0"/>
              </a:rPr>
              <a:t>What if the issue is a </a:t>
            </a:r>
            <a:r>
              <a:rPr lang="en-US" sz="3600" b="1">
                <a:solidFill>
                  <a:srgbClr val="FFFF00"/>
                </a:solidFill>
                <a:latin typeface="Helvetica" charset="0"/>
              </a:rPr>
              <a:t>criminal</a:t>
            </a:r>
            <a:r>
              <a:rPr lang="en-US" sz="3600" b="1">
                <a:solidFill>
                  <a:srgbClr val="FFFFFF"/>
                </a:solidFill>
                <a:latin typeface="Helvetica" charset="0"/>
              </a:rPr>
              <a:t> offense?</a:t>
            </a:r>
          </a:p>
          <a:p>
            <a:pPr marL="533400" indent="-533400">
              <a:lnSpc>
                <a:spcPct val="90000"/>
              </a:lnSpc>
              <a:spcBef>
                <a:spcPct val="20000"/>
              </a:spcBef>
              <a:buSzPct val="90000"/>
              <a:buFont typeface="Arial" charset="0"/>
              <a:buAutoNum type="alphaUcPeriod"/>
            </a:pPr>
            <a:r>
              <a:rPr lang="en-US" sz="3600" b="1">
                <a:solidFill>
                  <a:srgbClr val="FFFFFF"/>
                </a:solidFill>
                <a:latin typeface="Helvetica" charset="0"/>
              </a:rPr>
              <a:t>Is it OK to claim against a Christian</a:t>
            </a:r>
            <a:r>
              <a:rPr lang="ja-JP" altLang="en-US" sz="3600" b="1">
                <a:solidFill>
                  <a:srgbClr val="FFFFFF"/>
                </a:solidFill>
                <a:latin typeface="Helvetica" charset="0"/>
              </a:rPr>
              <a:t>’</a:t>
            </a:r>
            <a:r>
              <a:rPr lang="en-US" altLang="ja-JP" sz="3600" b="1">
                <a:solidFill>
                  <a:srgbClr val="FFFFFF"/>
                </a:solidFill>
                <a:latin typeface="Helvetica" charset="0"/>
              </a:rPr>
              <a:t>s </a:t>
            </a:r>
            <a:r>
              <a:rPr lang="en-US" altLang="ja-JP" sz="3600" b="1">
                <a:solidFill>
                  <a:srgbClr val="FFFF00"/>
                </a:solidFill>
                <a:latin typeface="Helvetica" charset="0"/>
              </a:rPr>
              <a:t>insurance</a:t>
            </a:r>
            <a:r>
              <a:rPr lang="en-US" altLang="ja-JP" sz="3600" b="1">
                <a:solidFill>
                  <a:srgbClr val="FFFFFF"/>
                </a:solidFill>
                <a:latin typeface="Helvetica" charset="0"/>
              </a:rPr>
              <a:t> company?</a:t>
            </a:r>
          </a:p>
          <a:p>
            <a:pPr marL="533400" indent="-533400">
              <a:lnSpc>
                <a:spcPct val="90000"/>
              </a:lnSpc>
              <a:spcBef>
                <a:spcPct val="20000"/>
              </a:spcBef>
              <a:buSzPct val="90000"/>
              <a:buFont typeface="Arial" charset="0"/>
              <a:buAutoNum type="alphaUcPeriod"/>
            </a:pPr>
            <a:r>
              <a:rPr lang="en-US" sz="3600" b="1">
                <a:solidFill>
                  <a:srgbClr val="FFFFFF"/>
                </a:solidFill>
                <a:latin typeface="Helvetica" charset="0"/>
              </a:rPr>
              <a:t>Can Christians sue </a:t>
            </a:r>
            <a:r>
              <a:rPr lang="en-US" sz="3600" b="1">
                <a:solidFill>
                  <a:srgbClr val="FFFF00"/>
                </a:solidFill>
                <a:latin typeface="Helvetica" charset="0"/>
              </a:rPr>
              <a:t>non-Christians</a:t>
            </a:r>
            <a:r>
              <a:rPr lang="en-US" sz="3600" b="1">
                <a:solidFill>
                  <a:srgbClr val="FFFFFF"/>
                </a:solidFill>
                <a:latin typeface="Helvetica" charset="0"/>
              </a:rPr>
              <a:t>?</a:t>
            </a:r>
          </a:p>
          <a:p>
            <a:pPr marL="533400" indent="-533400">
              <a:lnSpc>
                <a:spcPct val="90000"/>
              </a:lnSpc>
              <a:spcBef>
                <a:spcPct val="20000"/>
              </a:spcBef>
              <a:buSzPct val="90000"/>
              <a:buFont typeface="Arial" charset="0"/>
              <a:buAutoNum type="alphaUcPeriod"/>
            </a:pPr>
            <a:r>
              <a:rPr lang="en-US" sz="3600" b="1">
                <a:solidFill>
                  <a:srgbClr val="FFFFFF"/>
                </a:solidFill>
                <a:latin typeface="Helvetica" charset="0"/>
              </a:rPr>
              <a:t>Can we </a:t>
            </a:r>
            <a:r>
              <a:rPr lang="en-US" sz="3600" b="1">
                <a:solidFill>
                  <a:srgbClr val="FFFF00"/>
                </a:solidFill>
                <a:latin typeface="Helvetica" charset="0"/>
              </a:rPr>
              <a:t>defend</a:t>
            </a:r>
            <a:r>
              <a:rPr lang="en-US" sz="3600" b="1">
                <a:solidFill>
                  <a:srgbClr val="FFFFFF"/>
                </a:solidFill>
                <a:latin typeface="Helvetica" charset="0"/>
              </a:rPr>
              <a:t> ourselves if another believer litigates against us?</a:t>
            </a:r>
            <a:endParaRPr lang="en-US" sz="2800" b="1">
              <a:solidFill>
                <a:srgbClr val="FFFFFF"/>
              </a:solidFill>
              <a:latin typeface="Helvetic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0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0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09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09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0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p:cNvSpPr>
          <p:nvPr>
            <p:ph type="title" idx="4294967295"/>
          </p:nvPr>
        </p:nvSpPr>
        <p:spPr bwMode="auto">
          <a:extLst/>
        </p:spPr>
        <p:txBody>
          <a:bodyPr wrap="square" lIns="91440" tIns="45720" rIns="91440" bIns="45720" numCol="1" anchorCtr="0" compatLnSpc="1">
            <a:prstTxWarp prst="textNoShape">
              <a:avLst/>
            </a:prstTxWarp>
          </a:bodyPr>
          <a:lstStyle/>
          <a:p>
            <a:pPr eaLnBrk="1" hangingPunct="1">
              <a:defRPr/>
            </a:pPr>
            <a:r>
              <a:rPr lang="en-US">
                <a:ln>
                  <a:noFill/>
                </a:ln>
                <a:solidFill>
                  <a:schemeClr val="bg1"/>
                </a:solidFill>
                <a:effectLst/>
                <a:ea typeface="ＭＳ Ｐゴシック" charset="0"/>
                <a:cs typeface="+mj-cs"/>
              </a:rPr>
              <a:t>Black</a:t>
            </a:r>
            <a:endParaRPr lang="en-US">
              <a:ln>
                <a:noFill/>
              </a:ln>
              <a:solidFill>
                <a:schemeClr val="tx1"/>
              </a:solidFill>
              <a:effectLst/>
              <a:ea typeface="ＭＳ Ｐゴシック" charset="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5027" name="Rectangle 3"/>
          <p:cNvSpPr>
            <a:spLocks noGrp="1" noChangeArrowheads="1"/>
          </p:cNvSpPr>
          <p:nvPr>
            <p:ph type="ctrTitle"/>
          </p:nvPr>
        </p:nvSpPr>
        <p:spPr>
          <a:xfrm>
            <a:off x="14288" y="0"/>
            <a:ext cx="9129712" cy="2420938"/>
          </a:xfrm>
          <a:effectLst>
            <a:outerShdw blurRad="63500" dist="107763" dir="8100000" algn="ctr" rotWithShape="0">
              <a:schemeClr val="tx2">
                <a:alpha val="74998"/>
              </a:schemeClr>
            </a:outerShdw>
          </a:effectLst>
        </p:spPr>
        <p:txBody>
          <a:bodyPr/>
          <a:lstStyle/>
          <a:p>
            <a:pPr eaLnBrk="1" hangingPunct="1"/>
            <a:r>
              <a:rPr lang="en-US" sz="4000" b="1">
                <a:solidFill>
                  <a:schemeClr val="bg1"/>
                </a:solidFill>
                <a:latin typeface="Arial" charset="0"/>
                <a:ea typeface="MS PGothic" charset="0"/>
              </a:rPr>
              <a:t>Main Idea:</a:t>
            </a:r>
            <a:br>
              <a:rPr lang="en-US" sz="4000" b="1">
                <a:solidFill>
                  <a:schemeClr val="bg1"/>
                </a:solidFill>
                <a:latin typeface="Arial" charset="0"/>
                <a:ea typeface="MS PGothic" charset="0"/>
              </a:rPr>
            </a:br>
            <a:r>
              <a:rPr lang="en-US" sz="4000" b="1">
                <a:solidFill>
                  <a:schemeClr val="bg1"/>
                </a:solidFill>
                <a:latin typeface="Arial" charset="0"/>
                <a:ea typeface="MS PGothic" charset="0"/>
              </a:rPr>
              <a:t>Disputes between </a:t>
            </a:r>
            <a:r>
              <a:rPr lang="en-US" sz="4000" b="1">
                <a:solidFill>
                  <a:srgbClr val="FFFF00"/>
                </a:solidFill>
                <a:latin typeface="Arial" charset="0"/>
                <a:ea typeface="MS PGothic" charset="0"/>
              </a:rPr>
              <a:t>believers</a:t>
            </a:r>
            <a:r>
              <a:rPr lang="en-US" sz="4000" b="1">
                <a:solidFill>
                  <a:schemeClr val="bg1"/>
                </a:solidFill>
                <a:latin typeface="Arial" charset="0"/>
                <a:ea typeface="MS PGothic" charset="0"/>
              </a:rPr>
              <a:t> </a:t>
            </a:r>
            <a:br>
              <a:rPr lang="en-US" sz="4000" b="1">
                <a:solidFill>
                  <a:schemeClr val="bg1"/>
                </a:solidFill>
                <a:latin typeface="Arial" charset="0"/>
                <a:ea typeface="MS PGothic" charset="0"/>
              </a:rPr>
            </a:br>
            <a:r>
              <a:rPr lang="en-US" sz="4000" b="1">
                <a:solidFill>
                  <a:schemeClr val="bg1"/>
                </a:solidFill>
                <a:latin typeface="Arial" charset="0"/>
                <a:ea typeface="MS PGothic" charset="0"/>
              </a:rPr>
              <a:t>must be solved by </a:t>
            </a:r>
            <a:r>
              <a:rPr lang="en-US" sz="4000" b="1">
                <a:solidFill>
                  <a:srgbClr val="FFFF00"/>
                </a:solidFill>
                <a:latin typeface="Arial" charset="0"/>
                <a:ea typeface="MS PGothic" charset="0"/>
              </a:rPr>
              <a:t>believers</a:t>
            </a:r>
            <a:endParaRPr lang="en-US" sz="3600">
              <a:solidFill>
                <a:srgbClr val="FFFF00"/>
              </a:solidFill>
              <a:latin typeface="Arial" charset="0"/>
              <a:ea typeface="MS PGothic" charset="0"/>
            </a:endParaRPr>
          </a:p>
        </p:txBody>
      </p:sp>
      <p:pic>
        <p:nvPicPr>
          <p:cNvPr id="8089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492375"/>
            <a:ext cx="915035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eaLnBrk="1" hangingPunct="1">
              <a:defRPr/>
            </a:pPr>
            <a:r>
              <a:rPr lang="en-US" sz="4800" dirty="0" smtClean="0">
                <a:ea typeface="ＭＳ Ｐゴシック" charset="0"/>
                <a:cs typeface="+mj-cs"/>
              </a:rPr>
              <a:t>Have you had conflict?</a:t>
            </a:r>
            <a:endParaRPr lang="en-US" sz="4800" dirty="0">
              <a:ea typeface="ＭＳ Ｐゴシック" charset="0"/>
              <a:cs typeface="+mj-cs"/>
            </a:endParaRPr>
          </a:p>
        </p:txBody>
      </p:sp>
      <p:pic>
        <p:nvPicPr>
          <p:cNvPr id="5427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00113" y="1341438"/>
            <a:ext cx="69119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p:cNvSpPr>
          <p:nvPr>
            <p:ph type="title" idx="4294967295"/>
          </p:nvPr>
        </p:nvSpPr>
        <p:spPr bwMode="auto">
          <a:xfrm>
            <a:off x="3581400" y="609600"/>
            <a:ext cx="4419600" cy="1935163"/>
          </a:xfrm>
          <a:extLst/>
        </p:spPr>
        <p:txBody>
          <a:bodyPr wrap="square" lIns="91440" tIns="45720" rIns="91440" bIns="45720" numCol="1" anchorCtr="0" compatLnSpc="1">
            <a:prstTxWarp prst="textNoShape">
              <a:avLst/>
            </a:prstTxWarp>
          </a:bodyPr>
          <a:lstStyle/>
          <a:p>
            <a:pPr eaLnBrk="1" hangingPunct="1">
              <a:defRPr/>
            </a:pPr>
            <a:r>
              <a:rPr lang="en-US">
                <a:ln>
                  <a:noFill/>
                </a:ln>
                <a:solidFill>
                  <a:schemeClr val="tx1"/>
                </a:solidFill>
                <a:effectLst/>
                <a:ea typeface="ＭＳ Ｐゴシック" charset="0"/>
                <a:cs typeface="+mj-cs"/>
              </a:rPr>
              <a:t>Church Covenant</a:t>
            </a:r>
          </a:p>
        </p:txBody>
      </p:sp>
      <p:sp>
        <p:nvSpPr>
          <p:cNvPr id="81923" name="Text Box 3"/>
          <p:cNvSpPr txBox="1">
            <a:spLocks noChangeArrowheads="1"/>
          </p:cNvSpPr>
          <p:nvPr/>
        </p:nvSpPr>
        <p:spPr bwMode="auto">
          <a:xfrm>
            <a:off x="76200" y="3262313"/>
            <a:ext cx="83058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lvl="2" algn="just"/>
            <a:r>
              <a:rPr lang="en-US" sz="3200">
                <a:latin typeface="Arial" charset="0"/>
              </a:rPr>
              <a:t>As members of one body, we pledge to:</a:t>
            </a:r>
          </a:p>
          <a:p>
            <a:pPr lvl="2" algn="just"/>
            <a:endParaRPr lang="en-US" sz="3200">
              <a:latin typeface="Arial" charset="0"/>
            </a:endParaRPr>
          </a:p>
          <a:p>
            <a:pPr lvl="2" algn="just"/>
            <a:r>
              <a:rPr lang="en-US" sz="3200">
                <a:latin typeface="Arial" charset="0"/>
              </a:rPr>
              <a:t>(xiv) resolve all conflicts with arbitration only among believers without recourse to the secular courts</a:t>
            </a:r>
          </a:p>
        </p:txBody>
      </p:sp>
      <p:pic>
        <p:nvPicPr>
          <p:cNvPr id="81924" name="Picture 5" descr="Crossroads-Logo-Wh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152400"/>
            <a:ext cx="22494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79900" y="1484313"/>
            <a:ext cx="4864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463" y="1484313"/>
            <a:ext cx="5595938"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0" name="Rectangle 2"/>
          <p:cNvSpPr>
            <a:spLocks noGrp="1"/>
          </p:cNvSpPr>
          <p:nvPr>
            <p:ph type="title" idx="4294967295"/>
          </p:nvPr>
        </p:nvSpPr>
        <p:spPr bwMode="auto">
          <a:xfrm>
            <a:off x="899592" y="116632"/>
            <a:ext cx="3528392" cy="1080120"/>
          </a:xfrm>
          <a:extLst/>
        </p:spPr>
        <p:txBody>
          <a:bodyPr wrap="square" lIns="91440" tIns="45720" rIns="91440" bIns="45720" numCol="1" anchorCtr="0" compatLnSpc="1">
            <a:prstTxWarp prst="textNoShape">
              <a:avLst/>
            </a:prstTxWarp>
          </a:bodyPr>
          <a:lstStyle/>
          <a:p>
            <a:pPr eaLnBrk="1" hangingPunct="1">
              <a:defRPr/>
            </a:pPr>
            <a:r>
              <a:rPr lang="en-US" sz="6000" dirty="0" smtClean="0">
                <a:ln>
                  <a:noFill/>
                </a:ln>
                <a:solidFill>
                  <a:schemeClr val="tx1"/>
                </a:solidFill>
                <a:effectLst/>
                <a:ea typeface="ＭＳ Ｐゴシック" charset="0"/>
                <a:cs typeface="+mj-cs"/>
              </a:rPr>
              <a:t>Sue?</a:t>
            </a:r>
            <a:endParaRPr lang="en-US" sz="6000" dirty="0">
              <a:ln>
                <a:noFill/>
              </a:ln>
              <a:solidFill>
                <a:schemeClr val="tx1"/>
              </a:solidFill>
              <a:effectLst/>
              <a:ea typeface="ＭＳ Ｐゴシック" charset="0"/>
              <a:cs typeface="+mj-cs"/>
            </a:endParaRPr>
          </a:p>
        </p:txBody>
      </p:sp>
      <p:sp>
        <p:nvSpPr>
          <p:cNvPr id="11" name="Rectangle 2"/>
          <p:cNvSpPr txBox="1">
            <a:spLocks/>
          </p:cNvSpPr>
          <p:nvPr/>
        </p:nvSpPr>
        <p:spPr bwMode="auto">
          <a:xfrm>
            <a:off x="4572000" y="116632"/>
            <a:ext cx="4572000" cy="1080120"/>
          </a:xfrm>
          <a:prstGeom prst="rect">
            <a:avLst/>
          </a:prstGeom>
          <a:noFill/>
          <a:extLst/>
        </p:spPr>
        <p:txBody>
          <a:bodyPr anchor="ctr">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solidFill>
                  <a:srgbClr val="FFFFFF"/>
                </a:solidFill>
                <a:effectLst>
                  <a:outerShdw blurRad="114300" dist="101600" dir="2700000" algn="tl" rotWithShape="0">
                    <a:srgbClr val="000000">
                      <a:alpha val="40000"/>
                    </a:srgbClr>
                  </a:outerShdw>
                </a:effectLst>
                <a:latin typeface="+mj-lt"/>
                <a:ea typeface="ＭＳ Ｐゴシック" charset="0"/>
                <a:cs typeface="+mj-cs"/>
              </a:defRPr>
            </a:lvl1pPr>
            <a:lvl2pPr algn="ctr" rtl="0" fontAlgn="base">
              <a:spcBef>
                <a:spcPct val="0"/>
              </a:spcBef>
              <a:spcAft>
                <a:spcPct val="0"/>
              </a:spcAft>
              <a:defRPr sz="4100" b="1">
                <a:solidFill>
                  <a:schemeClr val="tx1"/>
                </a:solidFill>
                <a:latin typeface="Lucida Sans" charset="0"/>
                <a:ea typeface="ＭＳ Ｐゴシック" charset="0"/>
              </a:defRPr>
            </a:lvl2pPr>
            <a:lvl3pPr algn="ctr" rtl="0" fontAlgn="base">
              <a:spcBef>
                <a:spcPct val="0"/>
              </a:spcBef>
              <a:spcAft>
                <a:spcPct val="0"/>
              </a:spcAft>
              <a:defRPr sz="4100" b="1">
                <a:solidFill>
                  <a:schemeClr val="tx1"/>
                </a:solidFill>
                <a:latin typeface="Lucida Sans" charset="0"/>
                <a:ea typeface="ＭＳ Ｐゴシック" charset="0"/>
              </a:defRPr>
            </a:lvl3pPr>
            <a:lvl4pPr algn="ctr" rtl="0" fontAlgn="base">
              <a:spcBef>
                <a:spcPct val="0"/>
              </a:spcBef>
              <a:spcAft>
                <a:spcPct val="0"/>
              </a:spcAft>
              <a:defRPr sz="4100" b="1">
                <a:solidFill>
                  <a:schemeClr val="tx1"/>
                </a:solidFill>
                <a:latin typeface="Lucida Sans" charset="0"/>
                <a:ea typeface="ＭＳ Ｐゴシック" charset="0"/>
              </a:defRPr>
            </a:lvl4pPr>
            <a:lvl5pPr algn="ctr" rtl="0" fontAlgn="base">
              <a:spcBef>
                <a:spcPct val="0"/>
              </a:spcBef>
              <a:spcAft>
                <a:spcPct val="0"/>
              </a:spcAft>
              <a:defRPr sz="4100" b="1">
                <a:solidFill>
                  <a:schemeClr val="tx1"/>
                </a:solidFill>
                <a:latin typeface="Lucida Sans" charset="0"/>
                <a:ea typeface="ＭＳ Ｐゴシック" charset="0"/>
              </a:defRPr>
            </a:lvl5pPr>
            <a:lvl6pPr marL="457200" algn="ctr" rtl="0" fontAlgn="base">
              <a:spcBef>
                <a:spcPct val="0"/>
              </a:spcBef>
              <a:spcAft>
                <a:spcPct val="0"/>
              </a:spcAft>
              <a:defRPr sz="4100" b="1">
                <a:solidFill>
                  <a:schemeClr val="tx1"/>
                </a:solidFill>
                <a:latin typeface="Lucida Sans" charset="0"/>
                <a:ea typeface="ＭＳ Ｐゴシック" charset="0"/>
              </a:defRPr>
            </a:lvl6pPr>
            <a:lvl7pPr marL="914400" algn="ctr" rtl="0" fontAlgn="base">
              <a:spcBef>
                <a:spcPct val="0"/>
              </a:spcBef>
              <a:spcAft>
                <a:spcPct val="0"/>
              </a:spcAft>
              <a:defRPr sz="4100" b="1">
                <a:solidFill>
                  <a:schemeClr val="tx1"/>
                </a:solidFill>
                <a:latin typeface="Lucida Sans" charset="0"/>
                <a:ea typeface="ＭＳ Ｐゴシック" charset="0"/>
              </a:defRPr>
            </a:lvl7pPr>
            <a:lvl8pPr marL="1371600" algn="ctr" rtl="0" fontAlgn="base">
              <a:spcBef>
                <a:spcPct val="0"/>
              </a:spcBef>
              <a:spcAft>
                <a:spcPct val="0"/>
              </a:spcAft>
              <a:defRPr sz="4100" b="1">
                <a:solidFill>
                  <a:schemeClr val="tx1"/>
                </a:solidFill>
                <a:latin typeface="Lucida Sans" charset="0"/>
                <a:ea typeface="ＭＳ Ｐゴシック" charset="0"/>
              </a:defRPr>
            </a:lvl8pPr>
            <a:lvl9pPr marL="1828800" algn="ctr" rtl="0" fontAlgn="base">
              <a:spcBef>
                <a:spcPct val="0"/>
              </a:spcBef>
              <a:spcAft>
                <a:spcPct val="0"/>
              </a:spcAft>
              <a:defRPr sz="4100" b="1">
                <a:solidFill>
                  <a:schemeClr val="tx1"/>
                </a:solidFill>
                <a:latin typeface="Lucida Sans" charset="0"/>
                <a:ea typeface="ＭＳ Ｐゴシック" charset="0"/>
              </a:defRPr>
            </a:lvl9pPr>
          </a:lstStyle>
          <a:p>
            <a:pPr>
              <a:defRPr/>
            </a:pPr>
            <a:r>
              <a:rPr lang="en-US" sz="6000" dirty="0" smtClean="0">
                <a:ln>
                  <a:noFill/>
                </a:ln>
                <a:solidFill>
                  <a:schemeClr val="tx1"/>
                </a:solidFill>
                <a:effectLst/>
              </a:rPr>
              <a:t>Or Sew?</a:t>
            </a:r>
            <a:endParaRPr lang="en-US" sz="6000" dirty="0">
              <a:ln>
                <a:noFill/>
              </a:ln>
              <a:solidFill>
                <a:schemeClr val="tx1"/>
              </a:solidFill>
              <a:effectLst/>
            </a:endParaRPr>
          </a:p>
        </p:txBody>
      </p:sp>
      <p:pic>
        <p:nvPicPr>
          <p:cNvPr id="8"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979613" y="3429000"/>
            <a:ext cx="4140200" cy="3113088"/>
          </a:xfrm>
          <a:prstGeom prst="rect">
            <a:avLst/>
          </a:prstGeom>
          <a:noFill/>
          <a:ln w="76200">
            <a:solidFill>
              <a:srgbClr val="00009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345090"/>
                                        </p:tgtEl>
                                        <p:attrNameLst>
                                          <p:attrName>style.visibility</p:attrName>
                                        </p:attrNameLst>
                                      </p:cBhvr>
                                      <p:to>
                                        <p:strVal val="visible"/>
                                      </p:to>
                                    </p:set>
                                    <p:animEffect transition="in" filter="blinds(horizontal)">
                                      <p:cBhvr>
                                        <p:cTn id="10" dur="500"/>
                                        <p:tgtEl>
                                          <p:spTgt spid="3450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p:cNvSpPr>
          <p:nvPr>
            <p:ph type="title" idx="4294967295"/>
          </p:nvPr>
        </p:nvSpPr>
        <p:spPr bwMode="auto">
          <a:extLst/>
        </p:spPr>
        <p:txBody>
          <a:bodyPr wrap="square" lIns="91440" tIns="45720" rIns="91440" bIns="45720" numCol="1" anchorCtr="0" compatLnSpc="1">
            <a:prstTxWarp prst="textNoShape">
              <a:avLst/>
            </a:prstTxWarp>
          </a:bodyPr>
          <a:lstStyle/>
          <a:p>
            <a:pPr eaLnBrk="1" hangingPunct="1">
              <a:defRPr/>
            </a:pPr>
            <a:r>
              <a:rPr lang="en-US">
                <a:ln>
                  <a:noFill/>
                </a:ln>
                <a:solidFill>
                  <a:schemeClr val="bg1"/>
                </a:solidFill>
                <a:effectLst/>
                <a:ea typeface="ＭＳ Ｐゴシック" charset="0"/>
                <a:cs typeface="+mj-cs"/>
              </a:rPr>
              <a:t>Black</a:t>
            </a:r>
            <a:endParaRPr lang="en-US">
              <a:ln>
                <a:noFill/>
              </a:ln>
              <a:solidFill>
                <a:schemeClr val="tx1"/>
              </a:solidFill>
              <a:effectLst/>
              <a:ea typeface="ＭＳ Ｐゴシック" charset="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34914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0975" y="0"/>
            <a:ext cx="947261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16632"/>
            <a:ext cx="9144000" cy="1143000"/>
          </a:xfrm>
        </p:spPr>
        <p:txBody>
          <a:bodyPr>
            <a:noAutofit/>
          </a:bodyPr>
          <a:lstStyle/>
          <a:p>
            <a:pPr eaLnBrk="1" hangingPunct="1">
              <a:defRPr/>
            </a:pPr>
            <a:r>
              <a:rPr lang="en-US" sz="6600" dirty="0" smtClean="0">
                <a:ea typeface="ＭＳ Ｐゴシック" charset="0"/>
                <a:cs typeface="+mj-cs"/>
              </a:rPr>
              <a:t>Why bring this up?</a:t>
            </a:r>
            <a:endParaRPr lang="en-US" sz="6600" dirty="0">
              <a:ea typeface="ＭＳ Ｐゴシック" charset="0"/>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hree_cross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39" name="Rectangle 3"/>
          <p:cNvSpPr>
            <a:spLocks noGrp="1" noChangeArrowheads="1"/>
          </p:cNvSpPr>
          <p:nvPr>
            <p:ph type="ctrTitle"/>
          </p:nvPr>
        </p:nvSpPr>
        <p:spPr>
          <a:xfrm>
            <a:off x="304800" y="381000"/>
            <a:ext cx="8458200" cy="2971800"/>
          </a:xfrm>
          <a:effectLst>
            <a:outerShdw blurRad="63500" dist="35921" dir="2700000" algn="ctr" rotWithShape="0">
              <a:schemeClr val="tx1">
                <a:alpha val="74998"/>
              </a:schemeClr>
            </a:outerShdw>
          </a:effectLst>
          <a:extLst/>
        </p:spPr>
        <p:txBody>
          <a:bodyPr/>
          <a:lstStyle/>
          <a:p>
            <a:pPr eaLnBrk="1" hangingPunct="1">
              <a:defRPr/>
            </a:pPr>
            <a:r>
              <a:rPr lang="en-US" sz="4800" b="1" dirty="0" smtClean="0">
                <a:solidFill>
                  <a:schemeClr val="bg1"/>
                </a:solidFill>
                <a:effectLst>
                  <a:glow rad="228600">
                    <a:schemeClr val="tx2">
                      <a:alpha val="89000"/>
                    </a:schemeClr>
                  </a:glow>
                </a:effectLst>
                <a:ea typeface="+mj-ea"/>
                <a:cs typeface="+mj-cs"/>
              </a:rPr>
              <a:t>Conflicts among Christians are </a:t>
            </a:r>
            <a:r>
              <a:rPr lang="en-US" sz="6600" b="1" dirty="0" smtClean="0">
                <a:solidFill>
                  <a:srgbClr val="FFFF00"/>
                </a:solidFill>
                <a:effectLst>
                  <a:glow rad="228600">
                    <a:schemeClr val="tx2">
                      <a:alpha val="89000"/>
                    </a:schemeClr>
                  </a:glow>
                </a:effectLst>
                <a:ea typeface="+mj-ea"/>
                <a:cs typeface="+mj-cs"/>
              </a:rPr>
              <a:t>family </a:t>
            </a:r>
            <a:r>
              <a:rPr lang="en-US" sz="4800" b="1" dirty="0" smtClean="0">
                <a:solidFill>
                  <a:schemeClr val="bg1"/>
                </a:solidFill>
                <a:effectLst>
                  <a:glow rad="228600">
                    <a:schemeClr val="tx2">
                      <a:alpha val="89000"/>
                    </a:schemeClr>
                  </a:glow>
                </a:effectLst>
                <a:ea typeface="+mj-ea"/>
                <a:cs typeface="+mj-cs"/>
              </a:rPr>
              <a:t>matters––not for unbelievers to solve (6:1)</a:t>
            </a:r>
            <a:endParaRPr lang="en-US" sz="5400" dirty="0" smtClean="0">
              <a:solidFill>
                <a:schemeClr val="bg1"/>
              </a:solidFill>
              <a:effectLst>
                <a:glow rad="228600">
                  <a:schemeClr val="tx2">
                    <a:alpha val="89000"/>
                  </a:schemeClr>
                </a:glow>
              </a:effectLst>
              <a:ea typeface="+mj-ea"/>
              <a:cs typeface="+mj-cs"/>
            </a:endParaRPr>
          </a:p>
        </p:txBody>
      </p:sp>
      <p:sp>
        <p:nvSpPr>
          <p:cNvPr id="56324" name="Rectangle 4"/>
          <p:cNvSpPr>
            <a:spLocks noChangeArrowheads="1"/>
          </p:cNvSpPr>
          <p:nvPr/>
        </p:nvSpPr>
        <p:spPr bwMode="auto">
          <a:xfrm>
            <a:off x="1828800" y="4648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endParaRPr lang="en-US" sz="4000" b="1">
              <a:solidFill>
                <a:schemeClr val="bg1"/>
              </a:solidFill>
              <a:latin typeface="Arial" charset="0"/>
            </a:endParaRPr>
          </a:p>
        </p:txBody>
      </p:sp>
      <p:sp>
        <p:nvSpPr>
          <p:cNvPr id="347141" name="Rectangle 5"/>
          <p:cNvSpPr>
            <a:spLocks noChangeArrowheads="1"/>
          </p:cNvSpPr>
          <p:nvPr/>
        </p:nvSpPr>
        <p:spPr bwMode="auto">
          <a:xfrm>
            <a:off x="457200" y="5715000"/>
            <a:ext cx="3962400" cy="838200"/>
          </a:xfrm>
          <a:prstGeom prst="rect">
            <a:avLst/>
          </a:prstGeom>
          <a:solidFill>
            <a:srgbClr val="FF0000"/>
          </a:solidFill>
          <a:ln w="9525">
            <a:noFill/>
            <a:miter lim="800000"/>
            <a:headEnd/>
            <a:tailEnd/>
          </a:ln>
          <a:effectLst>
            <a:outerShdw dist="35921" dir="2700000" algn="ctr" rotWithShape="0">
              <a:schemeClr val="tx1">
                <a:alpha val="74997"/>
              </a:schemeClr>
            </a:outerShdw>
          </a:effectLst>
        </p:spPr>
        <p:txBody>
          <a:bodyPr/>
          <a:lstStyle/>
          <a:p>
            <a:pPr algn="ctr">
              <a:spcBef>
                <a:spcPct val="20000"/>
              </a:spcBef>
              <a:defRPr/>
            </a:pPr>
            <a:r>
              <a:rPr lang="en-US" sz="4000" b="1">
                <a:solidFill>
                  <a:schemeClr val="bg1"/>
                </a:solidFill>
                <a:latin typeface="Arial" charset="0"/>
                <a:ea typeface="ＭＳ Ｐゴシック" charset="0"/>
                <a:cs typeface="+mn-cs"/>
              </a:rPr>
              <a:t>Competency</a:t>
            </a:r>
          </a:p>
        </p:txBody>
      </p:sp>
      <p:sp>
        <p:nvSpPr>
          <p:cNvPr id="347142" name="Rectangle 6"/>
          <p:cNvSpPr>
            <a:spLocks noChangeArrowheads="1"/>
          </p:cNvSpPr>
          <p:nvPr/>
        </p:nvSpPr>
        <p:spPr bwMode="auto">
          <a:xfrm>
            <a:off x="4724400" y="5715000"/>
            <a:ext cx="3962400" cy="838200"/>
          </a:xfrm>
          <a:prstGeom prst="rect">
            <a:avLst/>
          </a:prstGeom>
          <a:solidFill>
            <a:srgbClr val="FF0000"/>
          </a:solidFill>
          <a:ln w="9525">
            <a:noFill/>
            <a:miter lim="800000"/>
            <a:headEnd/>
            <a:tailEnd/>
          </a:ln>
          <a:effectLst>
            <a:outerShdw dist="35921" dir="2700000" algn="ctr" rotWithShape="0">
              <a:schemeClr val="tx1">
                <a:alpha val="74997"/>
              </a:schemeClr>
            </a:outerShdw>
          </a:effectLst>
        </p:spPr>
        <p:txBody>
          <a:bodyPr/>
          <a:lstStyle/>
          <a:p>
            <a:pPr algn="ctr">
              <a:spcBef>
                <a:spcPct val="20000"/>
              </a:spcBef>
              <a:defRPr/>
            </a:pPr>
            <a:r>
              <a:rPr lang="en-US" sz="4000" b="1">
                <a:solidFill>
                  <a:schemeClr val="bg1"/>
                </a:solidFill>
                <a:latin typeface="Arial" charset="0"/>
                <a:ea typeface="ＭＳ Ｐゴシック" charset="0"/>
                <a:cs typeface="+mn-cs"/>
              </a:rPr>
              <a:t>Witness</a:t>
            </a:r>
          </a:p>
        </p:txBody>
      </p:sp>
      <p:sp>
        <p:nvSpPr>
          <p:cNvPr id="347143" name="WordArt 7"/>
          <p:cNvSpPr>
            <a:spLocks noChangeArrowheads="1" noChangeShapeType="1" noTextEdit="1"/>
          </p:cNvSpPr>
          <p:nvPr/>
        </p:nvSpPr>
        <p:spPr bwMode="auto">
          <a:xfrm>
            <a:off x="3352800" y="3581400"/>
            <a:ext cx="2508250" cy="1651000"/>
          </a:xfrm>
          <a:prstGeom prst="rect">
            <a:avLst/>
          </a:prstGeom>
          <a:extLst/>
        </p:spPr>
        <p:txBody>
          <a:bodyPr wrap="none" fromWordArt="1">
            <a:prstTxWarp prst="textPlain">
              <a:avLst>
                <a:gd name="adj" fmla="val 50000"/>
              </a:avLst>
            </a:prstTxWarp>
          </a:bodyPr>
          <a:lstStyle/>
          <a:p>
            <a:pPr algn="ctr">
              <a:defRPr/>
            </a:pPr>
            <a:r>
              <a:rPr lang="en-US" sz="3600" kern="10">
                <a:gradFill rotWithShape="0">
                  <a:gsLst>
                    <a:gs pos="0">
                      <a:srgbClr val="FFFF00"/>
                    </a:gs>
                    <a:gs pos="100000">
                      <a:srgbClr val="FF9933"/>
                    </a:gs>
                  </a:gsLst>
                  <a:path path="rect">
                    <a:fillToRect l="50000" t="50000" r="50000" b="50000"/>
                  </a:path>
                </a:gradFill>
                <a:effectLst>
                  <a:glow rad="228600">
                    <a:schemeClr val="tx2">
                      <a:alpha val="89000"/>
                    </a:schemeClr>
                  </a:glow>
                  <a:outerShdw blurRad="63500" dist="35921" dir="2700000" algn="ctr" rotWithShape="0">
                    <a:srgbClr val="C0C0C0"/>
                  </a:outerShdw>
                </a:effectLst>
                <a:latin typeface="Impact"/>
                <a:ea typeface="Impact"/>
                <a:cs typeface="Impact"/>
              </a:rPr>
              <a:t>Why?</a:t>
            </a:r>
          </a:p>
        </p:txBody>
      </p:sp>
      <p:sp>
        <p:nvSpPr>
          <p:cNvPr id="347144" name="AutoShape 8"/>
          <p:cNvSpPr>
            <a:spLocks noChangeArrowheads="1"/>
          </p:cNvSpPr>
          <p:nvPr/>
        </p:nvSpPr>
        <p:spPr bwMode="auto">
          <a:xfrm rot="7629412">
            <a:off x="2133600" y="4648200"/>
            <a:ext cx="990600" cy="685800"/>
          </a:xfrm>
          <a:custGeom>
            <a:avLst/>
            <a:gdLst>
              <a:gd name="T0" fmla="*/ 34072512 w 21600"/>
              <a:gd name="T1" fmla="*/ 0 h 21600"/>
              <a:gd name="T2" fmla="*/ 0 w 21600"/>
              <a:gd name="T3" fmla="*/ 10887075 h 21600"/>
              <a:gd name="T4" fmla="*/ 34072512 w 21600"/>
              <a:gd name="T5" fmla="*/ 21774150 h 21600"/>
              <a:gd name="T6" fmla="*/ 45430012 w 21600"/>
              <a:gd name="T7" fmla="*/ 108870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47145" name="AutoShape 9"/>
          <p:cNvSpPr>
            <a:spLocks noChangeArrowheads="1"/>
          </p:cNvSpPr>
          <p:nvPr/>
        </p:nvSpPr>
        <p:spPr bwMode="auto">
          <a:xfrm rot="3041719">
            <a:off x="5943600" y="4648200"/>
            <a:ext cx="990600" cy="685800"/>
          </a:xfrm>
          <a:custGeom>
            <a:avLst/>
            <a:gdLst>
              <a:gd name="T0" fmla="*/ 34072512 w 21600"/>
              <a:gd name="T1" fmla="*/ 0 h 21600"/>
              <a:gd name="T2" fmla="*/ 0 w 21600"/>
              <a:gd name="T3" fmla="*/ 10887075 h 21600"/>
              <a:gd name="T4" fmla="*/ 34072512 w 21600"/>
              <a:gd name="T5" fmla="*/ 21774150 h 21600"/>
              <a:gd name="T6" fmla="*/ 45430012 w 21600"/>
              <a:gd name="T7" fmla="*/ 108870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499"/>
                                          </p:stCondLst>
                                        </p:cTn>
                                        <p:tgtEl>
                                          <p:spTgt spid="347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47144"/>
                                        </p:tgtEl>
                                        <p:attrNameLst>
                                          <p:attrName>style.visibility</p:attrName>
                                        </p:attrNameLst>
                                      </p:cBhvr>
                                      <p:to>
                                        <p:strVal val="visible"/>
                                      </p:to>
                                    </p:set>
                                    <p:animEffect transition="in" filter="wipe(up)">
                                      <p:cBhvr>
                                        <p:cTn id="11" dur="500"/>
                                        <p:tgtEl>
                                          <p:spTgt spid="347144"/>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3471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47145"/>
                                        </p:tgtEl>
                                        <p:attrNameLst>
                                          <p:attrName>style.visibility</p:attrName>
                                        </p:attrNameLst>
                                      </p:cBhvr>
                                      <p:to>
                                        <p:strVal val="visible"/>
                                      </p:to>
                                    </p:set>
                                    <p:animEffect transition="in" filter="wipe(up)">
                                      <p:cBhvr>
                                        <p:cTn id="19" dur="500"/>
                                        <p:tgtEl>
                                          <p:spTgt spid="347145"/>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47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1" grpId="0" animBg="1" autoUpdateAnimBg="0"/>
      <p:bldP spid="347142" grpId="0" animBg="1" autoUpdateAnimBg="0"/>
      <p:bldP spid="347144" grpId="0" animBg="1"/>
      <p:bldP spid="3471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upreme_decision_qx_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0" y="3352800"/>
            <a:ext cx="7543800" cy="3276600"/>
          </a:xfrm>
          <a:effectLst>
            <a:outerShdw blurRad="63500" dist="107763" dir="8100000" algn="ctr" rotWithShape="0">
              <a:schemeClr val="tx2">
                <a:alpha val="74998"/>
              </a:schemeClr>
            </a:outerShdw>
          </a:effectLst>
        </p:spPr>
        <p:txBody>
          <a:bodyPr/>
          <a:lstStyle/>
          <a:p>
            <a:pPr eaLnBrk="1" hangingPunct="1"/>
            <a:r>
              <a:rPr lang="en-US" b="1">
                <a:solidFill>
                  <a:schemeClr val="bg1"/>
                </a:solidFill>
                <a:latin typeface="Arial" charset="0"/>
                <a:ea typeface="MS PGothic" charset="0"/>
              </a:rPr>
              <a:t>I. We are more </a:t>
            </a:r>
            <a:r>
              <a:rPr lang="en-US" b="1">
                <a:solidFill>
                  <a:srgbClr val="FFFF00"/>
                </a:solidFill>
                <a:latin typeface="Arial" charset="0"/>
                <a:ea typeface="MS PGothic" charset="0"/>
              </a:rPr>
              <a:t>competent</a:t>
            </a:r>
            <a:r>
              <a:rPr lang="en-US" b="1">
                <a:solidFill>
                  <a:schemeClr val="bg1"/>
                </a:solidFill>
                <a:latin typeface="Arial" charset="0"/>
                <a:ea typeface="MS PGothic" charset="0"/>
              </a:rPr>
              <a:t> than unbelievers to solve Christian disputes </a:t>
            </a:r>
            <a:br>
              <a:rPr lang="en-US" b="1">
                <a:solidFill>
                  <a:schemeClr val="bg1"/>
                </a:solidFill>
                <a:latin typeface="Arial" charset="0"/>
                <a:ea typeface="MS PGothic" charset="0"/>
              </a:rPr>
            </a:br>
            <a:r>
              <a:rPr lang="en-US" b="1">
                <a:solidFill>
                  <a:schemeClr val="bg1"/>
                </a:solidFill>
                <a:latin typeface="Arial" charset="0"/>
                <a:ea typeface="MS PGothic" charset="0"/>
              </a:rPr>
              <a:t>(2-6, 9-11)</a:t>
            </a:r>
            <a:endParaRPr lang="en-US" sz="4000">
              <a:solidFill>
                <a:schemeClr val="bg1"/>
              </a:solidFill>
              <a:latin typeface="Arial"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2743200" y="1600200"/>
            <a:ext cx="3962400" cy="4114800"/>
          </a:xfrm>
          <a:effectLst>
            <a:outerShdw dist="25399" dir="16200000" algn="ctr" rotWithShape="0">
              <a:srgbClr val="FFFFFF">
                <a:alpha val="75000"/>
              </a:srgbClr>
            </a:outerShdw>
          </a:effectLst>
        </p:spPr>
        <p:txBody>
          <a:bodyPr/>
          <a:lstStyle/>
          <a:p>
            <a:pPr eaLnBrk="1" hangingPunct="1"/>
            <a:r>
              <a:rPr lang="ja-JP" altLang="en-US" b="1">
                <a:latin typeface="Tahoma" charset="0"/>
                <a:ea typeface="MS PGothic" charset="0"/>
              </a:rPr>
              <a:t>“</a:t>
            </a:r>
            <a:r>
              <a:rPr lang="en-US" altLang="ja-JP" b="1">
                <a:latin typeface="Tahoma" charset="0"/>
                <a:ea typeface="MS PGothic" charset="0"/>
              </a:rPr>
              <a:t>Do you not know that saints will judge the world?</a:t>
            </a:r>
            <a:r>
              <a:rPr lang="ja-JP" altLang="en-US" b="1">
                <a:latin typeface="Tahoma" charset="0"/>
                <a:ea typeface="MS PGothic" charset="0"/>
              </a:rPr>
              <a:t>”</a:t>
            </a:r>
            <a:r>
              <a:rPr lang="en-US" altLang="ja-JP" b="1">
                <a:latin typeface="Tahoma" charset="0"/>
                <a:ea typeface="MS PGothic" charset="0"/>
              </a:rPr>
              <a:t/>
            </a:r>
            <a:br>
              <a:rPr lang="en-US" altLang="ja-JP" b="1">
                <a:latin typeface="Tahoma" charset="0"/>
                <a:ea typeface="MS PGothic" charset="0"/>
              </a:rPr>
            </a:br>
            <a:r>
              <a:rPr lang="en-US" altLang="ja-JP" b="1">
                <a:latin typeface="Tahoma" charset="0"/>
                <a:ea typeface="MS PGothic" charset="0"/>
              </a:rPr>
              <a:t>(6:2a)</a:t>
            </a:r>
            <a:endParaRPr lang="en-US" b="1">
              <a:latin typeface="Tahom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king-of-kings"/>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9" name="Rectangle 3"/>
          <p:cNvSpPr>
            <a:spLocks noGrp="1" noChangeArrowheads="1"/>
          </p:cNvSpPr>
          <p:nvPr>
            <p:ph type="title"/>
          </p:nvPr>
        </p:nvSpPr>
        <p:spPr>
          <a:xfrm>
            <a:off x="0" y="533400"/>
            <a:ext cx="8763000" cy="838200"/>
          </a:xfrm>
        </p:spPr>
        <p:txBody>
          <a:bodyPr/>
          <a:lstStyle/>
          <a:p>
            <a:pPr eaLnBrk="1" hangingPunct="1"/>
            <a:r>
              <a:rPr lang="en-US" sz="6000" b="1">
                <a:effectLst>
                  <a:outerShdw blurRad="38100" dist="38100" dir="2700000" algn="tl">
                    <a:srgbClr val="DDDDDD"/>
                  </a:outerShdw>
                </a:effectLst>
                <a:latin typeface="Arial" charset="0"/>
                <a:ea typeface="MS PGothic" charset="0"/>
              </a:rPr>
              <a:t>The Rule of Christ</a:t>
            </a:r>
            <a:endParaRPr lang="en-US" sz="4000" b="1">
              <a:effectLst>
                <a:outerShdw blurRad="38100" dist="38100" dir="2700000" algn="tl">
                  <a:srgbClr val="DDDDDD"/>
                </a:outerShdw>
              </a:effectLst>
              <a:latin typeface="Arial" charset="0"/>
              <a:ea typeface="MS PGothic" charset="0"/>
            </a:endParaRPr>
          </a:p>
        </p:txBody>
      </p:sp>
      <p:sp>
        <p:nvSpPr>
          <p:cNvPr id="357380" name="Rectangle 4"/>
          <p:cNvSpPr>
            <a:spLocks noChangeArrowheads="1"/>
          </p:cNvSpPr>
          <p:nvPr/>
        </p:nvSpPr>
        <p:spPr bwMode="auto">
          <a:xfrm>
            <a:off x="2133600" y="1524000"/>
            <a:ext cx="4648200" cy="609600"/>
          </a:xfrm>
          <a:prstGeom prst="rect">
            <a:avLst/>
          </a:prstGeom>
          <a:noFill/>
          <a:ln>
            <a:noFill/>
          </a:ln>
          <a:effectLst/>
          <a:extLst/>
        </p:spPr>
        <p:txBody>
          <a:bodyPr/>
          <a:lstStyle/>
          <a:p>
            <a:pPr marL="461963" indent="-461963" algn="ctr">
              <a:spcBef>
                <a:spcPct val="20000"/>
              </a:spcBef>
            </a:pPr>
            <a:r>
              <a:rPr lang="en-US" sz="2800" b="1" i="1">
                <a:effectLst>
                  <a:outerShdw blurRad="38100" dist="38100" dir="2700000" algn="tl">
                    <a:srgbClr val="DDDDDD"/>
                  </a:outerShdw>
                </a:effectLst>
                <a:latin typeface="Arial" charset="0"/>
              </a:rPr>
              <a:t>What is it?  When is it?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990600" y="228600"/>
            <a:ext cx="7239000" cy="1700213"/>
          </a:xfrm>
          <a:gradFill rotWithShape="0">
            <a:gsLst>
              <a:gs pos="0">
                <a:srgbClr val="AC1D73"/>
              </a:gs>
              <a:gs pos="100000">
                <a:srgbClr val="AC1D73">
                  <a:gamma/>
                  <a:shade val="46275"/>
                  <a:invGamma/>
                </a:srgbClr>
              </a:gs>
            </a:gsLst>
            <a:path path="shape">
              <a:fillToRect l="50000" t="50000" r="50000" b="50000"/>
            </a:path>
          </a:gradFill>
          <a:effectLst>
            <a:outerShdw blurRad="63500" dist="107763" dir="13500000" algn="ctr" rotWithShape="0">
              <a:schemeClr val="tx2">
                <a:alpha val="74998"/>
              </a:schemeClr>
            </a:outerShdw>
          </a:effectLst>
          <a:extLst/>
        </p:spPr>
        <p:txBody>
          <a:bodyPr/>
          <a:lstStyle/>
          <a:p>
            <a:pPr eaLnBrk="1" hangingPunct="1"/>
            <a:r>
              <a:rPr lang="en-US" sz="6000" b="1">
                <a:solidFill>
                  <a:schemeClr val="bg1"/>
                </a:solidFill>
                <a:effectLst>
                  <a:outerShdw blurRad="38100" dist="38100" dir="2700000" algn="tl">
                    <a:srgbClr val="000000"/>
                  </a:outerShdw>
                </a:effectLst>
                <a:latin typeface="Arial" charset="0"/>
                <a:ea typeface="MS PGothic" charset="0"/>
              </a:rPr>
              <a:t>Our Future</a:t>
            </a:r>
            <a:r>
              <a:rPr lang="en-US" b="1">
                <a:solidFill>
                  <a:schemeClr val="bg1"/>
                </a:solidFill>
                <a:effectLst>
                  <a:outerShdw blurRad="38100" dist="38100" dir="2700000" algn="tl">
                    <a:srgbClr val="000000"/>
                  </a:outerShdw>
                </a:effectLst>
                <a:latin typeface="Arial" charset="0"/>
                <a:ea typeface="MS PGothic" charset="0"/>
              </a:rPr>
              <a:t/>
            </a:r>
            <a:br>
              <a:rPr lang="en-US" b="1">
                <a:solidFill>
                  <a:schemeClr val="bg1"/>
                </a:solidFill>
                <a:effectLst>
                  <a:outerShdw blurRad="38100" dist="38100" dir="2700000" algn="tl">
                    <a:srgbClr val="000000"/>
                  </a:outerShdw>
                </a:effectLst>
                <a:latin typeface="Arial" charset="0"/>
                <a:ea typeface="MS PGothic" charset="0"/>
              </a:rPr>
            </a:br>
            <a:r>
              <a:rPr lang="en-US" b="1">
                <a:solidFill>
                  <a:schemeClr val="bg1"/>
                </a:solidFill>
                <a:effectLst>
                  <a:outerShdw blurRad="38100" dist="38100" dir="2700000" algn="tl">
                    <a:srgbClr val="000000"/>
                  </a:outerShdw>
                </a:effectLst>
                <a:latin typeface="Arial" charset="0"/>
                <a:ea typeface="MS PGothic" charset="0"/>
              </a:rPr>
              <a:t>(Rev. 19-20)</a:t>
            </a:r>
          </a:p>
        </p:txBody>
      </p:sp>
      <p:grpSp>
        <p:nvGrpSpPr>
          <p:cNvPr id="2" name="Group 3"/>
          <p:cNvGrpSpPr>
            <a:grpSpLocks/>
          </p:cNvGrpSpPr>
          <p:nvPr/>
        </p:nvGrpSpPr>
        <p:grpSpPr bwMode="auto">
          <a:xfrm>
            <a:off x="5835650" y="2133600"/>
            <a:ext cx="3384550" cy="4724400"/>
            <a:chOff x="3676" y="1344"/>
            <a:chExt cx="2132" cy="2976"/>
          </a:xfrm>
        </p:grpSpPr>
        <p:pic>
          <p:nvPicPr>
            <p:cNvPr id="60426" name="Picture 4" descr="img83[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4" y="1344"/>
              <a:ext cx="201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29" name="Rectangle 5"/>
            <p:cNvSpPr>
              <a:spLocks noChangeArrowheads="1"/>
            </p:cNvSpPr>
            <p:nvPr/>
          </p:nvSpPr>
          <p:spPr bwMode="auto">
            <a:xfrm>
              <a:off x="3676" y="1920"/>
              <a:ext cx="2132" cy="1071"/>
            </a:xfrm>
            <a:prstGeom prst="rect">
              <a:avLst/>
            </a:prstGeom>
            <a:noFill/>
            <a:ln w="9525">
              <a:noFill/>
              <a:miter lim="800000"/>
              <a:headEnd/>
              <a:tailEnd/>
            </a:ln>
            <a:effectLst>
              <a:outerShdw dist="35921" dir="2700000" algn="ctr" rotWithShape="0">
                <a:schemeClr val="tx2">
                  <a:alpha val="74997"/>
                </a:schemeClr>
              </a:outerShdw>
            </a:effectLst>
          </p:spPr>
          <p:txBody>
            <a:bodyPr anchor="ctr"/>
            <a:lstStyle/>
            <a:p>
              <a:pPr algn="ctr"/>
              <a:r>
                <a:rPr lang="en-US" sz="4400" b="1">
                  <a:solidFill>
                    <a:schemeClr val="bg1"/>
                  </a:solidFill>
                  <a:latin typeface="Arial" charset="0"/>
                </a:rPr>
                <a:t>Heaven </a:t>
              </a:r>
              <a:br>
                <a:rPr lang="en-US" sz="4400" b="1">
                  <a:solidFill>
                    <a:schemeClr val="bg1"/>
                  </a:solidFill>
                  <a:latin typeface="Arial" charset="0"/>
                </a:rPr>
              </a:br>
              <a:r>
                <a:rPr lang="en-US" sz="3600" b="1">
                  <a:solidFill>
                    <a:schemeClr val="bg1"/>
                  </a:solidFill>
                  <a:latin typeface="Arial" charset="0"/>
                </a:rPr>
                <a:t>(Rev. 21-22)</a:t>
              </a:r>
              <a:endParaRPr lang="en-US" sz="4400" b="1">
                <a:solidFill>
                  <a:schemeClr val="bg1"/>
                </a:solidFill>
                <a:latin typeface="Arial" charset="0"/>
              </a:endParaRPr>
            </a:p>
          </p:txBody>
        </p:sp>
      </p:grpSp>
      <p:grpSp>
        <p:nvGrpSpPr>
          <p:cNvPr id="3" name="Group 6"/>
          <p:cNvGrpSpPr>
            <a:grpSpLocks/>
          </p:cNvGrpSpPr>
          <p:nvPr/>
        </p:nvGrpSpPr>
        <p:grpSpPr bwMode="auto">
          <a:xfrm>
            <a:off x="-152400" y="2971800"/>
            <a:ext cx="3097213" cy="3886200"/>
            <a:chOff x="-96" y="1872"/>
            <a:chExt cx="1951" cy="2448"/>
          </a:xfrm>
        </p:grpSpPr>
        <p:pic>
          <p:nvPicPr>
            <p:cNvPr id="60424" name="Picture 7" descr="Rev 19 Second Com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 y="1872"/>
              <a:ext cx="1740"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32" name="Rectangle 8"/>
            <p:cNvSpPr>
              <a:spLocks noChangeArrowheads="1"/>
            </p:cNvSpPr>
            <p:nvPr/>
          </p:nvSpPr>
          <p:spPr bwMode="auto">
            <a:xfrm>
              <a:off x="-96" y="3312"/>
              <a:ext cx="1951" cy="908"/>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a:solidFill>
                    <a:schemeClr val="bg1"/>
                  </a:solidFill>
                  <a:latin typeface="Arial" charset="0"/>
                </a:rPr>
                <a:t>Return</a:t>
              </a:r>
              <a:br>
                <a:rPr lang="en-US" sz="4400" b="1">
                  <a:solidFill>
                    <a:schemeClr val="bg1"/>
                  </a:solidFill>
                  <a:latin typeface="Arial" charset="0"/>
                </a:rPr>
              </a:br>
              <a:r>
                <a:rPr lang="en-US" sz="3600" b="1">
                  <a:solidFill>
                    <a:schemeClr val="bg1"/>
                  </a:solidFill>
                  <a:latin typeface="Arial" charset="0"/>
                </a:rPr>
                <a:t>(Rev. 19)</a:t>
              </a:r>
              <a:endParaRPr lang="en-US" sz="4400" b="1">
                <a:solidFill>
                  <a:schemeClr val="bg1"/>
                </a:solidFill>
                <a:latin typeface="Arial" charset="0"/>
              </a:endParaRPr>
            </a:p>
          </p:txBody>
        </p:sp>
      </p:grpSp>
      <p:grpSp>
        <p:nvGrpSpPr>
          <p:cNvPr id="4" name="Group 9"/>
          <p:cNvGrpSpPr>
            <a:grpSpLocks/>
          </p:cNvGrpSpPr>
          <p:nvPr/>
        </p:nvGrpSpPr>
        <p:grpSpPr bwMode="auto">
          <a:xfrm>
            <a:off x="2667000" y="2514600"/>
            <a:ext cx="3460750" cy="4343400"/>
            <a:chOff x="1680" y="1584"/>
            <a:chExt cx="2180" cy="2736"/>
          </a:xfrm>
        </p:grpSpPr>
        <p:pic>
          <p:nvPicPr>
            <p:cNvPr id="60422" name="Picture 10" descr="king-of-kings"/>
            <p:cNvPicPr>
              <a:picLocks noChangeAspect="1" noChangeArrowheads="1"/>
            </p:cNvPicPr>
            <p:nvPr/>
          </p:nvPicPr>
          <p:blipFill>
            <a:blip r:embed="rId6" cstate="screen">
              <a:lum bright="18000"/>
              <a:extLst>
                <a:ext uri="{28A0092B-C50C-407E-A947-70E740481C1C}">
                  <a14:useLocalDpi xmlns:a14="http://schemas.microsoft.com/office/drawing/2010/main"/>
                </a:ext>
              </a:extLst>
            </a:blip>
            <a:srcRect/>
            <a:stretch>
              <a:fillRect/>
            </a:stretch>
          </p:blipFill>
          <p:spPr bwMode="auto">
            <a:xfrm>
              <a:off x="1728" y="1584"/>
              <a:ext cx="2132"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35" name="Rectangle 11"/>
            <p:cNvSpPr>
              <a:spLocks noChangeArrowheads="1"/>
            </p:cNvSpPr>
            <p:nvPr/>
          </p:nvSpPr>
          <p:spPr bwMode="auto">
            <a:xfrm>
              <a:off x="1680" y="2640"/>
              <a:ext cx="2180" cy="1071"/>
            </a:xfrm>
            <a:prstGeom prst="rect">
              <a:avLst/>
            </a:prstGeom>
            <a:noFill/>
            <a:ln w="9525">
              <a:noFill/>
              <a:miter lim="800000"/>
              <a:headEnd/>
              <a:tailEnd/>
            </a:ln>
            <a:effectLst>
              <a:outerShdw dist="35921" dir="2700000" algn="ctr" rotWithShape="0">
                <a:schemeClr val="bg1">
                  <a:alpha val="74997"/>
                </a:schemeClr>
              </a:outerShdw>
            </a:effectLst>
          </p:spPr>
          <p:txBody>
            <a:bodyPr anchor="ctr"/>
            <a:lstStyle/>
            <a:p>
              <a:pPr algn="ctr"/>
              <a:r>
                <a:rPr lang="en-US" sz="4400" b="1">
                  <a:solidFill>
                    <a:schemeClr val="tx2"/>
                  </a:solidFill>
                  <a:latin typeface="Arial" charset="0"/>
                </a:rPr>
                <a:t>Millennium </a:t>
              </a:r>
              <a:br>
                <a:rPr lang="en-US" sz="4400" b="1">
                  <a:solidFill>
                    <a:schemeClr val="tx2"/>
                  </a:solidFill>
                  <a:latin typeface="Arial" charset="0"/>
                </a:rPr>
              </a:br>
              <a:r>
                <a:rPr lang="en-US" sz="3600" b="1">
                  <a:solidFill>
                    <a:schemeClr val="tx2"/>
                  </a:solidFill>
                  <a:latin typeface="Arial" charset="0"/>
                </a:rPr>
                <a:t>(Rev. 20)</a:t>
              </a:r>
              <a:endParaRPr lang="en-US" sz="4400" b="1">
                <a:solidFill>
                  <a:schemeClr val="tx2"/>
                </a:solidFill>
                <a:latin typeface="Arial"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nodeType="afterGroup">
                            <p:stCondLst>
                              <p:cond delay="2500"/>
                            </p:stCondLst>
                            <p:childTnLst>
                              <p:par>
                                <p:cTn id="12" presetID="9" presetClass="entr" presetSubtype="0" fill="hold" nodeType="afterEffect">
                                  <p:stCondLst>
                                    <p:cond delay="200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新細明體"/>
        <a:cs typeface="新細明體"/>
      </a:majorFont>
      <a:minorFont>
        <a:latin typeface="Times New Roman"/>
        <a:ea typeface="新細明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nce">
  <a:themeElements>
    <a:clrScheme name="Finance 2">
      <a:dk1>
        <a:srgbClr val="000000"/>
      </a:dk1>
      <a:lt1>
        <a:srgbClr val="287C26"/>
      </a:lt1>
      <a:dk2>
        <a:srgbClr val="000000"/>
      </a:dk2>
      <a:lt2>
        <a:srgbClr val="969696"/>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fontScheme name="Finance">
      <a:majorFont>
        <a:latin typeface="Impact"/>
        <a:ea typeface="ＭＳ Ｐゴシック"/>
        <a:cs typeface="ＭＳ Ｐゴシック"/>
      </a:majorFont>
      <a:minorFont>
        <a:latin typeface="Impac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Finance 1">
        <a:dk1>
          <a:srgbClr val="000000"/>
        </a:dk1>
        <a:lt1>
          <a:srgbClr val="287C26"/>
        </a:lt1>
        <a:dk2>
          <a:srgbClr val="000000"/>
        </a:dk2>
        <a:lt2>
          <a:srgbClr val="808080"/>
        </a:lt2>
        <a:accent1>
          <a:srgbClr val="BBE0E3"/>
        </a:accent1>
        <a:accent2>
          <a:srgbClr val="333399"/>
        </a:accent2>
        <a:accent3>
          <a:srgbClr val="ACBFA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e 2">
        <a:dk1>
          <a:srgbClr val="000000"/>
        </a:dk1>
        <a:lt1>
          <a:srgbClr val="287C26"/>
        </a:lt1>
        <a:dk2>
          <a:srgbClr val="000000"/>
        </a:dk2>
        <a:lt2>
          <a:srgbClr val="969696"/>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4220</TotalTime>
  <Words>563</Words>
  <Application>Microsoft Macintosh PowerPoint</Application>
  <PresentationFormat>On-screen Show (4:3)</PresentationFormat>
  <Paragraphs>96</Paragraphs>
  <Slides>33</Slides>
  <Notes>33</Notes>
  <HiddenSlides>0</HiddenSlides>
  <MMClips>0</MMClips>
  <ScaleCrop>false</ScaleCrop>
  <HeadingPairs>
    <vt:vector size="6" baseType="variant">
      <vt:variant>
        <vt:lpstr>Fonts Used</vt:lpstr>
      </vt:variant>
      <vt:variant>
        <vt:i4>16</vt:i4>
      </vt:variant>
      <vt:variant>
        <vt:lpstr>Theme</vt:lpstr>
      </vt:variant>
      <vt:variant>
        <vt:i4>13</vt:i4>
      </vt:variant>
      <vt:variant>
        <vt:lpstr>Slide Titles</vt:lpstr>
      </vt:variant>
      <vt:variant>
        <vt:i4>33</vt:i4>
      </vt:variant>
    </vt:vector>
  </HeadingPairs>
  <TitlesOfParts>
    <vt:vector size="62" baseType="lpstr">
      <vt:lpstr>Times New Roman</vt:lpstr>
      <vt:lpstr>MS PGothic</vt:lpstr>
      <vt:lpstr>Arial</vt:lpstr>
      <vt:lpstr>Helvetica</vt:lpstr>
      <vt:lpstr>Wingdings</vt:lpstr>
      <vt:lpstr>Impact</vt:lpstr>
      <vt:lpstr>Tahoma</vt:lpstr>
      <vt:lpstr>Lucida Sans</vt:lpstr>
      <vt:lpstr>Book Antiqua</vt:lpstr>
      <vt:lpstr>Wingdings 2</vt:lpstr>
      <vt:lpstr>Wingdings 3</vt:lpstr>
      <vt:lpstr>PMingLiU</vt:lpstr>
      <vt:lpstr>Osaka</vt:lpstr>
      <vt:lpstr>Verdana</vt:lpstr>
      <vt:lpstr>PerryGothic Regular</vt:lpstr>
      <vt:lpstr>Calibri</vt:lpstr>
      <vt:lpstr>Schmooze</vt:lpstr>
      <vt:lpstr>Finance</vt:lpstr>
      <vt:lpstr>Earth</vt:lpstr>
      <vt:lpstr>Glare</vt:lpstr>
      <vt:lpstr>Default Design</vt:lpstr>
      <vt:lpstr>Blank Presentation</vt:lpstr>
      <vt:lpstr>Beam</vt:lpstr>
      <vt:lpstr>Apex</vt:lpstr>
      <vt:lpstr>1_Blank Presentation</vt:lpstr>
      <vt:lpstr>22_Office Theme</vt:lpstr>
      <vt:lpstr>Fireball</vt:lpstr>
      <vt:lpstr>1_Default Design</vt:lpstr>
      <vt:lpstr>1_Orbit</vt:lpstr>
      <vt:lpstr>To Sue or to Sew</vt:lpstr>
      <vt:lpstr>New Seat Belt Law</vt:lpstr>
      <vt:lpstr>Have you had conflict?</vt:lpstr>
      <vt:lpstr>Why bring this up?</vt:lpstr>
      <vt:lpstr>Conflicts among Christians are family matters––not for unbelievers to solve (6:1)</vt:lpstr>
      <vt:lpstr>I. We are more competent than unbelievers to solve Christian disputes  (2-6, 9-11)</vt:lpstr>
      <vt:lpstr>“Do you not know that saints will judge the world?” (6:2a)</vt:lpstr>
      <vt:lpstr>The Rule of Christ</vt:lpstr>
      <vt:lpstr>Our Future (Rev. 19-20)</vt:lpstr>
      <vt:lpstr>Revelation 20:4 (NAU)</vt:lpstr>
      <vt:lpstr>Black</vt:lpstr>
      <vt:lpstr>PowerPoint Presentation</vt:lpstr>
      <vt:lpstr>PowerPoint Presentation</vt:lpstr>
      <vt:lpstr>We will Judge Fallen Angels (Demons)</vt:lpstr>
      <vt:lpstr>Even inexperienced Christians judge church affairs better than non-Christians (4-6) </vt:lpstr>
      <vt:lpstr>Salvation and sanctification are more important in making judgments than expertise (9-11)</vt:lpstr>
      <vt:lpstr>Why do we go to unbelievers for judgment?</vt:lpstr>
      <vt:lpstr>I. We are more competent than unbelievers to solve Christian disputes  (2-6, 9-11)</vt:lpstr>
      <vt:lpstr>II. It is better to suffer personal loss than for the whole church lose its witness (7-8)</vt:lpstr>
      <vt:lpstr>“You are the light of the world…”</vt:lpstr>
      <vt:lpstr>How to win by losing</vt:lpstr>
      <vt:lpstr>Church Attendance</vt:lpstr>
      <vt:lpstr>Black</vt:lpstr>
      <vt:lpstr>I. We are more competent than unbelievers to solve Christian disputes  (2-6, 9-11)</vt:lpstr>
      <vt:lpstr>II. It is better to suffer personal loss than for the whole church lose its witness (7-8)</vt:lpstr>
      <vt:lpstr>III. Let us apply this principle to some special situations today…</vt:lpstr>
      <vt:lpstr>Special Situations</vt:lpstr>
      <vt:lpstr>Black</vt:lpstr>
      <vt:lpstr>Main Idea: Disputes between believers  must be solved by believers</vt:lpstr>
      <vt:lpstr>Church Covenant</vt:lpstr>
      <vt:lpstr>Sue?</vt:lpstr>
      <vt:lpstr>Black</vt:lpstr>
      <vt:lpstr>NT Preaching link at BibleStudyDownloads.org</vt:lpstr>
    </vt:vector>
  </TitlesOfParts>
  <Manager/>
  <Company>Test Site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Tester</dc:creator>
  <cp:keywords/>
  <dc:description/>
  <cp:lastModifiedBy>Rick Griffith</cp:lastModifiedBy>
  <cp:revision>201</cp:revision>
  <dcterms:created xsi:type="dcterms:W3CDTF">2000-03-23T16:22:11Z</dcterms:created>
  <dcterms:modified xsi:type="dcterms:W3CDTF">2017-07-12T12:38:30Z</dcterms:modified>
  <cp:category/>
</cp:coreProperties>
</file>